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421" r:id="rId3"/>
    <p:sldId id="384" r:id="rId4"/>
    <p:sldId id="408" r:id="rId5"/>
    <p:sldId id="400" r:id="rId6"/>
    <p:sldId id="401" r:id="rId7"/>
    <p:sldId id="412" r:id="rId8"/>
    <p:sldId id="402" r:id="rId9"/>
    <p:sldId id="413" r:id="rId10"/>
    <p:sldId id="403" r:id="rId11"/>
    <p:sldId id="420" r:id="rId12"/>
    <p:sldId id="409" r:id="rId13"/>
    <p:sldId id="410" r:id="rId14"/>
    <p:sldId id="414" r:id="rId15"/>
    <p:sldId id="434" r:id="rId16"/>
    <p:sldId id="416" r:id="rId17"/>
    <p:sldId id="417" r:id="rId18"/>
    <p:sldId id="404" r:id="rId19"/>
    <p:sldId id="423" r:id="rId20"/>
    <p:sldId id="406" r:id="rId21"/>
    <p:sldId id="424" r:id="rId22"/>
    <p:sldId id="430" r:id="rId23"/>
    <p:sldId id="407" r:id="rId24"/>
    <p:sldId id="428" r:id="rId25"/>
    <p:sldId id="431" r:id="rId26"/>
    <p:sldId id="432" r:id="rId27"/>
    <p:sldId id="4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A458F5-3E0A-CC4D-9A79-F414AB8D269D}" v="799" dt="2018-04-17T19:16:47.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11" autoAdjust="0"/>
    <p:restoredTop sz="87422"/>
  </p:normalViewPr>
  <p:slideViewPr>
    <p:cSldViewPr snapToGrid="0">
      <p:cViewPr varScale="1">
        <p:scale>
          <a:sx n="101" d="100"/>
          <a:sy n="101" d="100"/>
        </p:scale>
        <p:origin x="1272" y="96"/>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2D910B9-18F8-4F83-811A-1E26022614FC}"/>
    <pc:docChg chg="modSld">
      <pc:chgData name="Guest User" userId="" providerId="Windows Live" clId="Web-{52D910B9-18F8-4F83-811A-1E26022614FC}" dt="2018-04-16T18:07:01.551" v="11"/>
      <pc:docMkLst>
        <pc:docMk/>
      </pc:docMkLst>
      <pc:sldChg chg="modSp">
        <pc:chgData name="Guest User" userId="" providerId="Windows Live" clId="Web-{52D910B9-18F8-4F83-811A-1E26022614FC}" dt="2018-04-16T18:07:01.551" v="10"/>
        <pc:sldMkLst>
          <pc:docMk/>
          <pc:sldMk cId="4157082590" sldId="256"/>
        </pc:sldMkLst>
        <pc:spChg chg="mod">
          <ac:chgData name="Guest User" userId="" providerId="Windows Live" clId="Web-{52D910B9-18F8-4F83-811A-1E26022614FC}" dt="2018-04-16T18:07:01.551" v="10"/>
          <ac:spMkLst>
            <pc:docMk/>
            <pc:sldMk cId="4157082590" sldId="256"/>
            <ac:spMk id="4" creationId="{00000000-0000-0000-0000-000000000000}"/>
          </ac:spMkLst>
        </pc:spChg>
      </pc:sldChg>
    </pc:docChg>
  </pc:docChgLst>
  <pc:docChgLst>
    <pc:chgData name="Ian Chi" userId="93e48d8ee8a48ebb" providerId="LiveId" clId="{7C5E1AD5-F228-4D7A-BB07-A80A82460C98}"/>
    <pc:docChg chg="undo custSel addSld delSld modSld sldOrd">
      <pc:chgData name="Ian Chi" userId="93e48d8ee8a48ebb" providerId="LiveId" clId="{7C5E1AD5-F228-4D7A-BB07-A80A82460C98}" dt="2018-04-17T16:44:32.164" v="964" actId="20577"/>
      <pc:docMkLst>
        <pc:docMk/>
      </pc:docMkLst>
      <pc:sldChg chg="del">
        <pc:chgData name="Ian Chi" userId="93e48d8ee8a48ebb" providerId="LiveId" clId="{7C5E1AD5-F228-4D7A-BB07-A80A82460C98}" dt="2018-04-17T07:36:55.820" v="739" actId="2696"/>
        <pc:sldMkLst>
          <pc:docMk/>
          <pc:sldMk cId="3002450984" sldId="258"/>
        </pc:sldMkLst>
      </pc:sldChg>
      <pc:sldChg chg="del">
        <pc:chgData name="Ian Chi" userId="93e48d8ee8a48ebb" providerId="LiveId" clId="{7C5E1AD5-F228-4D7A-BB07-A80A82460C98}" dt="2018-04-17T07:36:55.853" v="740" actId="2696"/>
        <pc:sldMkLst>
          <pc:docMk/>
          <pc:sldMk cId="1010704446" sldId="259"/>
        </pc:sldMkLst>
      </pc:sldChg>
      <pc:sldChg chg="del">
        <pc:chgData name="Ian Chi" userId="93e48d8ee8a48ebb" providerId="LiveId" clId="{7C5E1AD5-F228-4D7A-BB07-A80A82460C98}" dt="2018-04-17T07:36:55.805" v="737" actId="2696"/>
        <pc:sldMkLst>
          <pc:docMk/>
          <pc:sldMk cId="2288202171" sldId="268"/>
        </pc:sldMkLst>
      </pc:sldChg>
      <pc:sldChg chg="del">
        <pc:chgData name="Ian Chi" userId="93e48d8ee8a48ebb" providerId="LiveId" clId="{7C5E1AD5-F228-4D7A-BB07-A80A82460C98}" dt="2018-04-17T07:36:51.900" v="640" actId="2696"/>
        <pc:sldMkLst>
          <pc:docMk/>
          <pc:sldMk cId="1005593170" sldId="272"/>
        </pc:sldMkLst>
      </pc:sldChg>
      <pc:sldChg chg="del">
        <pc:chgData name="Ian Chi" userId="93e48d8ee8a48ebb" providerId="LiveId" clId="{7C5E1AD5-F228-4D7A-BB07-A80A82460C98}" dt="2018-04-17T07:36:55.776" v="736" actId="2696"/>
        <pc:sldMkLst>
          <pc:docMk/>
          <pc:sldMk cId="3017839736" sldId="275"/>
        </pc:sldMkLst>
      </pc:sldChg>
      <pc:sldChg chg="del">
        <pc:chgData name="Ian Chi" userId="93e48d8ee8a48ebb" providerId="LiveId" clId="{7C5E1AD5-F228-4D7A-BB07-A80A82460C98}" dt="2018-04-17T07:36:51.984" v="641" actId="2696"/>
        <pc:sldMkLst>
          <pc:docMk/>
          <pc:sldMk cId="3716882207" sldId="276"/>
        </pc:sldMkLst>
      </pc:sldChg>
      <pc:sldChg chg="del">
        <pc:chgData name="Ian Chi" userId="93e48d8ee8a48ebb" providerId="LiveId" clId="{7C5E1AD5-F228-4D7A-BB07-A80A82460C98}" dt="2018-04-17T07:36:52.087" v="642" actId="2696"/>
        <pc:sldMkLst>
          <pc:docMk/>
          <pc:sldMk cId="2061961629" sldId="277"/>
        </pc:sldMkLst>
      </pc:sldChg>
      <pc:sldChg chg="del">
        <pc:chgData name="Ian Chi" userId="93e48d8ee8a48ebb" providerId="LiveId" clId="{7C5E1AD5-F228-4D7A-BB07-A80A82460C98}" dt="2018-04-17T07:36:52.135" v="643" actId="2696"/>
        <pc:sldMkLst>
          <pc:docMk/>
          <pc:sldMk cId="3135361636" sldId="278"/>
        </pc:sldMkLst>
      </pc:sldChg>
      <pc:sldChg chg="del">
        <pc:chgData name="Ian Chi" userId="93e48d8ee8a48ebb" providerId="LiveId" clId="{7C5E1AD5-F228-4D7A-BB07-A80A82460C98}" dt="2018-04-17T07:36:52.177" v="644" actId="2696"/>
        <pc:sldMkLst>
          <pc:docMk/>
          <pc:sldMk cId="1209543639" sldId="279"/>
        </pc:sldMkLst>
      </pc:sldChg>
      <pc:sldChg chg="del">
        <pc:chgData name="Ian Chi" userId="93e48d8ee8a48ebb" providerId="LiveId" clId="{7C5E1AD5-F228-4D7A-BB07-A80A82460C98}" dt="2018-04-17T07:36:51.483" v="633" actId="2696"/>
        <pc:sldMkLst>
          <pc:docMk/>
          <pc:sldMk cId="2620813061" sldId="281"/>
        </pc:sldMkLst>
      </pc:sldChg>
      <pc:sldChg chg="del">
        <pc:chgData name="Ian Chi" userId="93e48d8ee8a48ebb" providerId="LiveId" clId="{7C5E1AD5-F228-4D7A-BB07-A80A82460C98}" dt="2018-04-17T07:36:51.525" v="634" actId="2696"/>
        <pc:sldMkLst>
          <pc:docMk/>
          <pc:sldMk cId="620077874" sldId="282"/>
        </pc:sldMkLst>
      </pc:sldChg>
      <pc:sldChg chg="del">
        <pc:chgData name="Ian Chi" userId="93e48d8ee8a48ebb" providerId="LiveId" clId="{7C5E1AD5-F228-4D7A-BB07-A80A82460C98}" dt="2018-04-17T07:36:51.609" v="635" actId="2696"/>
        <pc:sldMkLst>
          <pc:docMk/>
          <pc:sldMk cId="583121919" sldId="284"/>
        </pc:sldMkLst>
      </pc:sldChg>
      <pc:sldChg chg="del">
        <pc:chgData name="Ian Chi" userId="93e48d8ee8a48ebb" providerId="LiveId" clId="{7C5E1AD5-F228-4D7A-BB07-A80A82460C98}" dt="2018-04-17T07:36:51.735" v="637" actId="2696"/>
        <pc:sldMkLst>
          <pc:docMk/>
          <pc:sldMk cId="589663025" sldId="285"/>
        </pc:sldMkLst>
      </pc:sldChg>
      <pc:sldChg chg="del">
        <pc:chgData name="Ian Chi" userId="93e48d8ee8a48ebb" providerId="LiveId" clId="{7C5E1AD5-F228-4D7A-BB07-A80A82460C98}" dt="2018-04-17T07:36:51.777" v="638" actId="2696"/>
        <pc:sldMkLst>
          <pc:docMk/>
          <pc:sldMk cId="3475797717" sldId="286"/>
        </pc:sldMkLst>
      </pc:sldChg>
      <pc:sldChg chg="del">
        <pc:chgData name="Ian Chi" userId="93e48d8ee8a48ebb" providerId="LiveId" clId="{7C5E1AD5-F228-4D7A-BB07-A80A82460C98}" dt="2018-04-17T07:36:51.829" v="639" actId="2696"/>
        <pc:sldMkLst>
          <pc:docMk/>
          <pc:sldMk cId="3920513099" sldId="287"/>
        </pc:sldMkLst>
      </pc:sldChg>
      <pc:sldChg chg="del">
        <pc:chgData name="Ian Chi" userId="93e48d8ee8a48ebb" providerId="LiveId" clId="{7C5E1AD5-F228-4D7A-BB07-A80A82460C98}" dt="2018-04-17T07:36:52.273" v="646" actId="2696"/>
        <pc:sldMkLst>
          <pc:docMk/>
          <pc:sldMk cId="1668589387" sldId="301"/>
        </pc:sldMkLst>
      </pc:sldChg>
      <pc:sldChg chg="del">
        <pc:chgData name="Ian Chi" userId="93e48d8ee8a48ebb" providerId="LiveId" clId="{7C5E1AD5-F228-4D7A-BB07-A80A82460C98}" dt="2018-04-17T07:36:52.314" v="647" actId="2696"/>
        <pc:sldMkLst>
          <pc:docMk/>
          <pc:sldMk cId="2640152493" sldId="302"/>
        </pc:sldMkLst>
      </pc:sldChg>
      <pc:sldChg chg="del">
        <pc:chgData name="Ian Chi" userId="93e48d8ee8a48ebb" providerId="LiveId" clId="{7C5E1AD5-F228-4D7A-BB07-A80A82460C98}" dt="2018-04-17T07:36:52.357" v="648" actId="2696"/>
        <pc:sldMkLst>
          <pc:docMk/>
          <pc:sldMk cId="160885659" sldId="303"/>
        </pc:sldMkLst>
      </pc:sldChg>
      <pc:sldChg chg="del">
        <pc:chgData name="Ian Chi" userId="93e48d8ee8a48ebb" providerId="LiveId" clId="{7C5E1AD5-F228-4D7A-BB07-A80A82460C98}" dt="2018-04-17T07:36:52.406" v="649" actId="2696"/>
        <pc:sldMkLst>
          <pc:docMk/>
          <pc:sldMk cId="4255490172" sldId="304"/>
        </pc:sldMkLst>
      </pc:sldChg>
      <pc:sldChg chg="del">
        <pc:chgData name="Ian Chi" userId="93e48d8ee8a48ebb" providerId="LiveId" clId="{7C5E1AD5-F228-4D7A-BB07-A80A82460C98}" dt="2018-04-17T07:36:52.457" v="650" actId="2696"/>
        <pc:sldMkLst>
          <pc:docMk/>
          <pc:sldMk cId="2849877508" sldId="305"/>
        </pc:sldMkLst>
      </pc:sldChg>
      <pc:sldChg chg="del">
        <pc:chgData name="Ian Chi" userId="93e48d8ee8a48ebb" providerId="LiveId" clId="{7C5E1AD5-F228-4D7A-BB07-A80A82460C98}" dt="2018-04-17T07:36:52.488" v="651" actId="2696"/>
        <pc:sldMkLst>
          <pc:docMk/>
          <pc:sldMk cId="2116498796" sldId="306"/>
        </pc:sldMkLst>
      </pc:sldChg>
      <pc:sldChg chg="del">
        <pc:chgData name="Ian Chi" userId="93e48d8ee8a48ebb" providerId="LiveId" clId="{7C5E1AD5-F228-4D7A-BB07-A80A82460C98}" dt="2018-04-17T07:36:52.578" v="653" actId="2696"/>
        <pc:sldMkLst>
          <pc:docMk/>
          <pc:sldMk cId="2944392496" sldId="307"/>
        </pc:sldMkLst>
      </pc:sldChg>
      <pc:sldChg chg="del">
        <pc:chgData name="Ian Chi" userId="93e48d8ee8a48ebb" providerId="LiveId" clId="{7C5E1AD5-F228-4D7A-BB07-A80A82460C98}" dt="2018-04-17T07:36:52.629" v="654" actId="2696"/>
        <pc:sldMkLst>
          <pc:docMk/>
          <pc:sldMk cId="381304820" sldId="308"/>
        </pc:sldMkLst>
      </pc:sldChg>
      <pc:sldChg chg="del">
        <pc:chgData name="Ian Chi" userId="93e48d8ee8a48ebb" providerId="LiveId" clId="{7C5E1AD5-F228-4D7A-BB07-A80A82460C98}" dt="2018-04-17T07:36:52.664" v="655" actId="2696"/>
        <pc:sldMkLst>
          <pc:docMk/>
          <pc:sldMk cId="871439239" sldId="309"/>
        </pc:sldMkLst>
      </pc:sldChg>
      <pc:sldChg chg="del">
        <pc:chgData name="Ian Chi" userId="93e48d8ee8a48ebb" providerId="LiveId" clId="{7C5E1AD5-F228-4D7A-BB07-A80A82460C98}" dt="2018-04-17T07:36:52.705" v="656" actId="2696"/>
        <pc:sldMkLst>
          <pc:docMk/>
          <pc:sldMk cId="953152908" sldId="310"/>
        </pc:sldMkLst>
      </pc:sldChg>
      <pc:sldChg chg="del">
        <pc:chgData name="Ian Chi" userId="93e48d8ee8a48ebb" providerId="LiveId" clId="{7C5E1AD5-F228-4D7A-BB07-A80A82460C98}" dt="2018-04-17T07:36:52.751" v="657" actId="2696"/>
        <pc:sldMkLst>
          <pc:docMk/>
          <pc:sldMk cId="542538597" sldId="311"/>
        </pc:sldMkLst>
      </pc:sldChg>
      <pc:sldChg chg="del">
        <pc:chgData name="Ian Chi" userId="93e48d8ee8a48ebb" providerId="LiveId" clId="{7C5E1AD5-F228-4D7A-BB07-A80A82460C98}" dt="2018-04-17T07:36:52.776" v="658" actId="2696"/>
        <pc:sldMkLst>
          <pc:docMk/>
          <pc:sldMk cId="4096589332" sldId="312"/>
        </pc:sldMkLst>
      </pc:sldChg>
      <pc:sldChg chg="del">
        <pc:chgData name="Ian Chi" userId="93e48d8ee8a48ebb" providerId="LiveId" clId="{7C5E1AD5-F228-4D7A-BB07-A80A82460C98}" dt="2018-04-17T07:36:52.814" v="659" actId="2696"/>
        <pc:sldMkLst>
          <pc:docMk/>
          <pc:sldMk cId="1827566595" sldId="313"/>
        </pc:sldMkLst>
      </pc:sldChg>
      <pc:sldChg chg="del">
        <pc:chgData name="Ian Chi" userId="93e48d8ee8a48ebb" providerId="LiveId" clId="{7C5E1AD5-F228-4D7A-BB07-A80A82460C98}" dt="2018-04-17T07:36:52.851" v="660" actId="2696"/>
        <pc:sldMkLst>
          <pc:docMk/>
          <pc:sldMk cId="3046921841" sldId="314"/>
        </pc:sldMkLst>
      </pc:sldChg>
      <pc:sldChg chg="del">
        <pc:chgData name="Ian Chi" userId="93e48d8ee8a48ebb" providerId="LiveId" clId="{7C5E1AD5-F228-4D7A-BB07-A80A82460C98}" dt="2018-04-17T07:36:53.054" v="664" actId="2696"/>
        <pc:sldMkLst>
          <pc:docMk/>
          <pc:sldMk cId="3351843143" sldId="315"/>
        </pc:sldMkLst>
      </pc:sldChg>
      <pc:sldChg chg="del">
        <pc:chgData name="Ian Chi" userId="93e48d8ee8a48ebb" providerId="LiveId" clId="{7C5E1AD5-F228-4D7A-BB07-A80A82460C98}" dt="2018-04-17T07:36:53.089" v="665" actId="2696"/>
        <pc:sldMkLst>
          <pc:docMk/>
          <pc:sldMk cId="3615585053" sldId="316"/>
        </pc:sldMkLst>
      </pc:sldChg>
      <pc:sldChg chg="del">
        <pc:chgData name="Ian Chi" userId="93e48d8ee8a48ebb" providerId="LiveId" clId="{7C5E1AD5-F228-4D7A-BB07-A80A82460C98}" dt="2018-04-17T07:36:53.123" v="666" actId="2696"/>
        <pc:sldMkLst>
          <pc:docMk/>
          <pc:sldMk cId="865543928" sldId="317"/>
        </pc:sldMkLst>
      </pc:sldChg>
      <pc:sldChg chg="del">
        <pc:chgData name="Ian Chi" userId="93e48d8ee8a48ebb" providerId="LiveId" clId="{7C5E1AD5-F228-4D7A-BB07-A80A82460C98}" dt="2018-04-17T07:36:53.180" v="667" actId="2696"/>
        <pc:sldMkLst>
          <pc:docMk/>
          <pc:sldMk cId="543204884" sldId="318"/>
        </pc:sldMkLst>
      </pc:sldChg>
      <pc:sldChg chg="del">
        <pc:chgData name="Ian Chi" userId="93e48d8ee8a48ebb" providerId="LiveId" clId="{7C5E1AD5-F228-4D7A-BB07-A80A82460C98}" dt="2018-04-17T07:36:52.895" v="661" actId="2696"/>
        <pc:sldMkLst>
          <pc:docMk/>
          <pc:sldMk cId="3890018417" sldId="319"/>
        </pc:sldMkLst>
      </pc:sldChg>
      <pc:sldChg chg="del">
        <pc:chgData name="Ian Chi" userId="93e48d8ee8a48ebb" providerId="LiveId" clId="{7C5E1AD5-F228-4D7A-BB07-A80A82460C98}" dt="2018-04-17T07:36:52.952" v="662" actId="2696"/>
        <pc:sldMkLst>
          <pc:docMk/>
          <pc:sldMk cId="2903332989" sldId="320"/>
        </pc:sldMkLst>
      </pc:sldChg>
      <pc:sldChg chg="del">
        <pc:chgData name="Ian Chi" userId="93e48d8ee8a48ebb" providerId="LiveId" clId="{7C5E1AD5-F228-4D7A-BB07-A80A82460C98}" dt="2018-04-17T07:36:52.996" v="663" actId="2696"/>
        <pc:sldMkLst>
          <pc:docMk/>
          <pc:sldMk cId="3145894521" sldId="321"/>
        </pc:sldMkLst>
      </pc:sldChg>
      <pc:sldChg chg="del">
        <pc:chgData name="Ian Chi" userId="93e48d8ee8a48ebb" providerId="LiveId" clId="{7C5E1AD5-F228-4D7A-BB07-A80A82460C98}" dt="2018-04-17T07:36:53.224" v="668" actId="2696"/>
        <pc:sldMkLst>
          <pc:docMk/>
          <pc:sldMk cId="4248611567" sldId="322"/>
        </pc:sldMkLst>
      </pc:sldChg>
      <pc:sldChg chg="del">
        <pc:chgData name="Ian Chi" userId="93e48d8ee8a48ebb" providerId="LiveId" clId="{7C5E1AD5-F228-4D7A-BB07-A80A82460C98}" dt="2018-04-17T07:36:53.278" v="669" actId="2696"/>
        <pc:sldMkLst>
          <pc:docMk/>
          <pc:sldMk cId="3471706072" sldId="323"/>
        </pc:sldMkLst>
      </pc:sldChg>
      <pc:sldChg chg="del">
        <pc:chgData name="Ian Chi" userId="93e48d8ee8a48ebb" providerId="LiveId" clId="{7C5E1AD5-F228-4D7A-BB07-A80A82460C98}" dt="2018-04-17T07:36:53.343" v="670" actId="2696"/>
        <pc:sldMkLst>
          <pc:docMk/>
          <pc:sldMk cId="3725925735" sldId="324"/>
        </pc:sldMkLst>
      </pc:sldChg>
      <pc:sldChg chg="del">
        <pc:chgData name="Ian Chi" userId="93e48d8ee8a48ebb" providerId="LiveId" clId="{7C5E1AD5-F228-4D7A-BB07-A80A82460C98}" dt="2018-04-17T07:36:53.412" v="671" actId="2696"/>
        <pc:sldMkLst>
          <pc:docMk/>
          <pc:sldMk cId="973681287" sldId="325"/>
        </pc:sldMkLst>
      </pc:sldChg>
      <pc:sldChg chg="del">
        <pc:chgData name="Ian Chi" userId="93e48d8ee8a48ebb" providerId="LiveId" clId="{7C5E1AD5-F228-4D7A-BB07-A80A82460C98}" dt="2018-04-17T07:36:53.457" v="672" actId="2696"/>
        <pc:sldMkLst>
          <pc:docMk/>
          <pc:sldMk cId="1605381929" sldId="326"/>
        </pc:sldMkLst>
      </pc:sldChg>
      <pc:sldChg chg="del">
        <pc:chgData name="Ian Chi" userId="93e48d8ee8a48ebb" providerId="LiveId" clId="{7C5E1AD5-F228-4D7A-BB07-A80A82460C98}" dt="2018-04-17T07:36:53.519" v="674" actId="2696"/>
        <pc:sldMkLst>
          <pc:docMk/>
          <pc:sldMk cId="2017733137" sldId="327"/>
        </pc:sldMkLst>
      </pc:sldChg>
      <pc:sldChg chg="del">
        <pc:chgData name="Ian Chi" userId="93e48d8ee8a48ebb" providerId="LiveId" clId="{7C5E1AD5-F228-4D7A-BB07-A80A82460C98}" dt="2018-04-17T07:36:53.576" v="675" actId="2696"/>
        <pc:sldMkLst>
          <pc:docMk/>
          <pc:sldMk cId="2995772856" sldId="328"/>
        </pc:sldMkLst>
      </pc:sldChg>
      <pc:sldChg chg="del">
        <pc:chgData name="Ian Chi" userId="93e48d8ee8a48ebb" providerId="LiveId" clId="{7C5E1AD5-F228-4D7A-BB07-A80A82460C98}" dt="2018-04-17T07:36:53.595" v="676" actId="2696"/>
        <pc:sldMkLst>
          <pc:docMk/>
          <pc:sldMk cId="1169039650" sldId="329"/>
        </pc:sldMkLst>
      </pc:sldChg>
      <pc:sldChg chg="del">
        <pc:chgData name="Ian Chi" userId="93e48d8ee8a48ebb" providerId="LiveId" clId="{7C5E1AD5-F228-4D7A-BB07-A80A82460C98}" dt="2018-04-17T07:36:53.611" v="677" actId="2696"/>
        <pc:sldMkLst>
          <pc:docMk/>
          <pc:sldMk cId="204893031" sldId="330"/>
        </pc:sldMkLst>
      </pc:sldChg>
      <pc:sldChg chg="del">
        <pc:chgData name="Ian Chi" userId="93e48d8ee8a48ebb" providerId="LiveId" clId="{7C5E1AD5-F228-4D7A-BB07-A80A82460C98}" dt="2018-04-17T07:36:53.626" v="678" actId="2696"/>
        <pc:sldMkLst>
          <pc:docMk/>
          <pc:sldMk cId="3626412588" sldId="331"/>
        </pc:sldMkLst>
      </pc:sldChg>
      <pc:sldChg chg="del">
        <pc:chgData name="Ian Chi" userId="93e48d8ee8a48ebb" providerId="LiveId" clId="{7C5E1AD5-F228-4D7A-BB07-A80A82460C98}" dt="2018-04-17T07:36:53.643" v="679" actId="2696"/>
        <pc:sldMkLst>
          <pc:docMk/>
          <pc:sldMk cId="3896185781" sldId="332"/>
        </pc:sldMkLst>
      </pc:sldChg>
      <pc:sldChg chg="del">
        <pc:chgData name="Ian Chi" userId="93e48d8ee8a48ebb" providerId="LiveId" clId="{7C5E1AD5-F228-4D7A-BB07-A80A82460C98}" dt="2018-04-17T07:36:53.684" v="680" actId="2696"/>
        <pc:sldMkLst>
          <pc:docMk/>
          <pc:sldMk cId="2009795561" sldId="333"/>
        </pc:sldMkLst>
      </pc:sldChg>
      <pc:sldChg chg="del">
        <pc:chgData name="Ian Chi" userId="93e48d8ee8a48ebb" providerId="LiveId" clId="{7C5E1AD5-F228-4D7A-BB07-A80A82460C98}" dt="2018-04-17T07:36:53.758" v="681" actId="2696"/>
        <pc:sldMkLst>
          <pc:docMk/>
          <pc:sldMk cId="3626167221" sldId="334"/>
        </pc:sldMkLst>
      </pc:sldChg>
      <pc:sldChg chg="del">
        <pc:chgData name="Ian Chi" userId="93e48d8ee8a48ebb" providerId="LiveId" clId="{7C5E1AD5-F228-4D7A-BB07-A80A82460C98}" dt="2018-04-17T07:36:53.805" v="682" actId="2696"/>
        <pc:sldMkLst>
          <pc:docMk/>
          <pc:sldMk cId="986400398" sldId="335"/>
        </pc:sldMkLst>
      </pc:sldChg>
      <pc:sldChg chg="del">
        <pc:chgData name="Ian Chi" userId="93e48d8ee8a48ebb" providerId="LiveId" clId="{7C5E1AD5-F228-4D7A-BB07-A80A82460C98}" dt="2018-04-17T07:36:53.840" v="683" actId="2696"/>
        <pc:sldMkLst>
          <pc:docMk/>
          <pc:sldMk cId="391776147" sldId="336"/>
        </pc:sldMkLst>
      </pc:sldChg>
      <pc:sldChg chg="del">
        <pc:chgData name="Ian Chi" userId="93e48d8ee8a48ebb" providerId="LiveId" clId="{7C5E1AD5-F228-4D7A-BB07-A80A82460C98}" dt="2018-04-17T07:36:53.876" v="684" actId="2696"/>
        <pc:sldMkLst>
          <pc:docMk/>
          <pc:sldMk cId="2973516964" sldId="337"/>
        </pc:sldMkLst>
      </pc:sldChg>
      <pc:sldChg chg="del">
        <pc:chgData name="Ian Chi" userId="93e48d8ee8a48ebb" providerId="LiveId" clId="{7C5E1AD5-F228-4D7A-BB07-A80A82460C98}" dt="2018-04-17T07:36:53.908" v="685" actId="2696"/>
        <pc:sldMkLst>
          <pc:docMk/>
          <pc:sldMk cId="2437696083" sldId="338"/>
        </pc:sldMkLst>
      </pc:sldChg>
      <pc:sldChg chg="del">
        <pc:chgData name="Ian Chi" userId="93e48d8ee8a48ebb" providerId="LiveId" clId="{7C5E1AD5-F228-4D7A-BB07-A80A82460C98}" dt="2018-04-17T07:36:53.931" v="686" actId="2696"/>
        <pc:sldMkLst>
          <pc:docMk/>
          <pc:sldMk cId="915893431" sldId="339"/>
        </pc:sldMkLst>
      </pc:sldChg>
      <pc:sldChg chg="del">
        <pc:chgData name="Ian Chi" userId="93e48d8ee8a48ebb" providerId="LiveId" clId="{7C5E1AD5-F228-4D7A-BB07-A80A82460C98}" dt="2018-04-17T07:36:53.956" v="688" actId="2696"/>
        <pc:sldMkLst>
          <pc:docMk/>
          <pc:sldMk cId="2962348671" sldId="340"/>
        </pc:sldMkLst>
      </pc:sldChg>
      <pc:sldChg chg="del">
        <pc:chgData name="Ian Chi" userId="93e48d8ee8a48ebb" providerId="LiveId" clId="{7C5E1AD5-F228-4D7A-BB07-A80A82460C98}" dt="2018-04-17T07:36:53.969" v="689" actId="2696"/>
        <pc:sldMkLst>
          <pc:docMk/>
          <pc:sldMk cId="3440649748" sldId="341"/>
        </pc:sldMkLst>
      </pc:sldChg>
      <pc:sldChg chg="del">
        <pc:chgData name="Ian Chi" userId="93e48d8ee8a48ebb" providerId="LiveId" clId="{7C5E1AD5-F228-4D7A-BB07-A80A82460C98}" dt="2018-04-17T07:36:53.988" v="690" actId="2696"/>
        <pc:sldMkLst>
          <pc:docMk/>
          <pc:sldMk cId="1334349084" sldId="342"/>
        </pc:sldMkLst>
      </pc:sldChg>
      <pc:sldChg chg="del">
        <pc:chgData name="Ian Chi" userId="93e48d8ee8a48ebb" providerId="LiveId" clId="{7C5E1AD5-F228-4D7A-BB07-A80A82460C98}" dt="2018-04-17T07:36:54.004" v="691" actId="2696"/>
        <pc:sldMkLst>
          <pc:docMk/>
          <pc:sldMk cId="2050595145" sldId="343"/>
        </pc:sldMkLst>
      </pc:sldChg>
      <pc:sldChg chg="del">
        <pc:chgData name="Ian Chi" userId="93e48d8ee8a48ebb" providerId="LiveId" clId="{7C5E1AD5-F228-4D7A-BB07-A80A82460C98}" dt="2018-04-17T07:36:54.022" v="692" actId="2696"/>
        <pc:sldMkLst>
          <pc:docMk/>
          <pc:sldMk cId="305460557" sldId="344"/>
        </pc:sldMkLst>
      </pc:sldChg>
      <pc:sldChg chg="del">
        <pc:chgData name="Ian Chi" userId="93e48d8ee8a48ebb" providerId="LiveId" clId="{7C5E1AD5-F228-4D7A-BB07-A80A82460C98}" dt="2018-04-17T07:36:54.037" v="693" actId="2696"/>
        <pc:sldMkLst>
          <pc:docMk/>
          <pc:sldMk cId="3973355147" sldId="345"/>
        </pc:sldMkLst>
      </pc:sldChg>
      <pc:sldChg chg="del">
        <pc:chgData name="Ian Chi" userId="93e48d8ee8a48ebb" providerId="LiveId" clId="{7C5E1AD5-F228-4D7A-BB07-A80A82460C98}" dt="2018-04-17T07:36:54.050" v="694" actId="2696"/>
        <pc:sldMkLst>
          <pc:docMk/>
          <pc:sldMk cId="1358488407" sldId="346"/>
        </pc:sldMkLst>
      </pc:sldChg>
      <pc:sldChg chg="del">
        <pc:chgData name="Ian Chi" userId="93e48d8ee8a48ebb" providerId="LiveId" clId="{7C5E1AD5-F228-4D7A-BB07-A80A82460C98}" dt="2018-04-17T07:36:54.065" v="695" actId="2696"/>
        <pc:sldMkLst>
          <pc:docMk/>
          <pc:sldMk cId="3622024471" sldId="347"/>
        </pc:sldMkLst>
      </pc:sldChg>
      <pc:sldChg chg="del">
        <pc:chgData name="Ian Chi" userId="93e48d8ee8a48ebb" providerId="LiveId" clId="{7C5E1AD5-F228-4D7A-BB07-A80A82460C98}" dt="2018-04-17T07:36:54.077" v="696" actId="2696"/>
        <pc:sldMkLst>
          <pc:docMk/>
          <pc:sldMk cId="637547389" sldId="348"/>
        </pc:sldMkLst>
      </pc:sldChg>
      <pc:sldChg chg="del">
        <pc:chgData name="Ian Chi" userId="93e48d8ee8a48ebb" providerId="LiveId" clId="{7C5E1AD5-F228-4D7A-BB07-A80A82460C98}" dt="2018-04-17T07:36:54.091" v="697" actId="2696"/>
        <pc:sldMkLst>
          <pc:docMk/>
          <pc:sldMk cId="850181195" sldId="349"/>
        </pc:sldMkLst>
      </pc:sldChg>
      <pc:sldChg chg="del">
        <pc:chgData name="Ian Chi" userId="93e48d8ee8a48ebb" providerId="LiveId" clId="{7C5E1AD5-F228-4D7A-BB07-A80A82460C98}" dt="2018-04-17T07:36:54.127" v="698" actId="2696"/>
        <pc:sldMkLst>
          <pc:docMk/>
          <pc:sldMk cId="1289911867" sldId="350"/>
        </pc:sldMkLst>
      </pc:sldChg>
      <pc:sldChg chg="del">
        <pc:chgData name="Ian Chi" userId="93e48d8ee8a48ebb" providerId="LiveId" clId="{7C5E1AD5-F228-4D7A-BB07-A80A82460C98}" dt="2018-04-17T07:36:54.158" v="699" actId="2696"/>
        <pc:sldMkLst>
          <pc:docMk/>
          <pc:sldMk cId="4010695258" sldId="351"/>
        </pc:sldMkLst>
      </pc:sldChg>
      <pc:sldChg chg="del">
        <pc:chgData name="Ian Chi" userId="93e48d8ee8a48ebb" providerId="LiveId" clId="{7C5E1AD5-F228-4D7A-BB07-A80A82460C98}" dt="2018-04-17T07:36:54.187" v="700" actId="2696"/>
        <pc:sldMkLst>
          <pc:docMk/>
          <pc:sldMk cId="3594106079" sldId="352"/>
        </pc:sldMkLst>
      </pc:sldChg>
      <pc:sldChg chg="del">
        <pc:chgData name="Ian Chi" userId="93e48d8ee8a48ebb" providerId="LiveId" clId="{7C5E1AD5-F228-4D7A-BB07-A80A82460C98}" dt="2018-04-17T07:36:54.429" v="705" actId="2696"/>
        <pc:sldMkLst>
          <pc:docMk/>
          <pc:sldMk cId="3326911304" sldId="353"/>
        </pc:sldMkLst>
      </pc:sldChg>
      <pc:sldChg chg="del">
        <pc:chgData name="Ian Chi" userId="93e48d8ee8a48ebb" providerId="LiveId" clId="{7C5E1AD5-F228-4D7A-BB07-A80A82460C98}" dt="2018-04-17T07:36:54.461" v="706" actId="2696"/>
        <pc:sldMkLst>
          <pc:docMk/>
          <pc:sldMk cId="1038888167" sldId="354"/>
        </pc:sldMkLst>
      </pc:sldChg>
      <pc:sldChg chg="del">
        <pc:chgData name="Ian Chi" userId="93e48d8ee8a48ebb" providerId="LiveId" clId="{7C5E1AD5-F228-4D7A-BB07-A80A82460C98}" dt="2018-04-17T07:36:54.496" v="707" actId="2696"/>
        <pc:sldMkLst>
          <pc:docMk/>
          <pc:sldMk cId="4138187837" sldId="355"/>
        </pc:sldMkLst>
      </pc:sldChg>
      <pc:sldChg chg="del">
        <pc:chgData name="Ian Chi" userId="93e48d8ee8a48ebb" providerId="LiveId" clId="{7C5E1AD5-F228-4D7A-BB07-A80A82460C98}" dt="2018-04-17T07:36:54.548" v="708" actId="2696"/>
        <pc:sldMkLst>
          <pc:docMk/>
          <pc:sldMk cId="1808324370" sldId="356"/>
        </pc:sldMkLst>
      </pc:sldChg>
      <pc:sldChg chg="del">
        <pc:chgData name="Ian Chi" userId="93e48d8ee8a48ebb" providerId="LiveId" clId="{7C5E1AD5-F228-4D7A-BB07-A80A82460C98}" dt="2018-04-17T07:36:54.579" v="709" actId="2696"/>
        <pc:sldMkLst>
          <pc:docMk/>
          <pc:sldMk cId="277962096" sldId="357"/>
        </pc:sldMkLst>
      </pc:sldChg>
      <pc:sldChg chg="del">
        <pc:chgData name="Ian Chi" userId="93e48d8ee8a48ebb" providerId="LiveId" clId="{7C5E1AD5-F228-4D7A-BB07-A80A82460C98}" dt="2018-04-17T07:36:54.606" v="710" actId="2696"/>
        <pc:sldMkLst>
          <pc:docMk/>
          <pc:sldMk cId="2536027651" sldId="358"/>
        </pc:sldMkLst>
      </pc:sldChg>
      <pc:sldChg chg="del">
        <pc:chgData name="Ian Chi" userId="93e48d8ee8a48ebb" providerId="LiveId" clId="{7C5E1AD5-F228-4D7A-BB07-A80A82460C98}" dt="2018-04-17T07:36:54.628" v="711" actId="2696"/>
        <pc:sldMkLst>
          <pc:docMk/>
          <pc:sldMk cId="2304026223" sldId="359"/>
        </pc:sldMkLst>
      </pc:sldChg>
      <pc:sldChg chg="del">
        <pc:chgData name="Ian Chi" userId="93e48d8ee8a48ebb" providerId="LiveId" clId="{7C5E1AD5-F228-4D7A-BB07-A80A82460C98}" dt="2018-04-17T07:36:54.652" v="712" actId="2696"/>
        <pc:sldMkLst>
          <pc:docMk/>
          <pc:sldMk cId="531145189" sldId="360"/>
        </pc:sldMkLst>
      </pc:sldChg>
      <pc:sldChg chg="del">
        <pc:chgData name="Ian Chi" userId="93e48d8ee8a48ebb" providerId="LiveId" clId="{7C5E1AD5-F228-4D7A-BB07-A80A82460C98}" dt="2018-04-17T07:36:54.681" v="713" actId="2696"/>
        <pc:sldMkLst>
          <pc:docMk/>
          <pc:sldMk cId="484941120" sldId="361"/>
        </pc:sldMkLst>
      </pc:sldChg>
      <pc:sldChg chg="del">
        <pc:chgData name="Ian Chi" userId="93e48d8ee8a48ebb" providerId="LiveId" clId="{7C5E1AD5-F228-4D7A-BB07-A80A82460C98}" dt="2018-04-17T07:36:54.719" v="714" actId="2696"/>
        <pc:sldMkLst>
          <pc:docMk/>
          <pc:sldMk cId="3446600306" sldId="362"/>
        </pc:sldMkLst>
      </pc:sldChg>
      <pc:sldChg chg="del">
        <pc:chgData name="Ian Chi" userId="93e48d8ee8a48ebb" providerId="LiveId" clId="{7C5E1AD5-F228-4D7A-BB07-A80A82460C98}" dt="2018-04-17T07:36:54.776" v="715" actId="2696"/>
        <pc:sldMkLst>
          <pc:docMk/>
          <pc:sldMk cId="1787146773" sldId="363"/>
        </pc:sldMkLst>
      </pc:sldChg>
      <pc:sldChg chg="del">
        <pc:chgData name="Ian Chi" userId="93e48d8ee8a48ebb" providerId="LiveId" clId="{7C5E1AD5-F228-4D7A-BB07-A80A82460C98}" dt="2018-04-17T07:36:54.857" v="716" actId="2696"/>
        <pc:sldMkLst>
          <pc:docMk/>
          <pc:sldMk cId="1311958331" sldId="364"/>
        </pc:sldMkLst>
      </pc:sldChg>
      <pc:sldChg chg="del">
        <pc:chgData name="Ian Chi" userId="93e48d8ee8a48ebb" providerId="LiveId" clId="{7C5E1AD5-F228-4D7A-BB07-A80A82460C98}" dt="2018-04-17T07:36:54.884" v="717" actId="2696"/>
        <pc:sldMkLst>
          <pc:docMk/>
          <pc:sldMk cId="1811385976" sldId="365"/>
        </pc:sldMkLst>
      </pc:sldChg>
      <pc:sldChg chg="del">
        <pc:chgData name="Ian Chi" userId="93e48d8ee8a48ebb" providerId="LiveId" clId="{7C5E1AD5-F228-4D7A-BB07-A80A82460C98}" dt="2018-04-17T07:36:54.908" v="718" actId="2696"/>
        <pc:sldMkLst>
          <pc:docMk/>
          <pc:sldMk cId="1936235656" sldId="366"/>
        </pc:sldMkLst>
      </pc:sldChg>
      <pc:sldChg chg="del">
        <pc:chgData name="Ian Chi" userId="93e48d8ee8a48ebb" providerId="LiveId" clId="{7C5E1AD5-F228-4D7A-BB07-A80A82460C98}" dt="2018-04-17T07:36:54.943" v="719" actId="2696"/>
        <pc:sldMkLst>
          <pc:docMk/>
          <pc:sldMk cId="2715700194" sldId="367"/>
        </pc:sldMkLst>
      </pc:sldChg>
      <pc:sldChg chg="del">
        <pc:chgData name="Ian Chi" userId="93e48d8ee8a48ebb" providerId="LiveId" clId="{7C5E1AD5-F228-4D7A-BB07-A80A82460C98}" dt="2018-04-17T07:36:54.986" v="720" actId="2696"/>
        <pc:sldMkLst>
          <pc:docMk/>
          <pc:sldMk cId="4267736314" sldId="368"/>
        </pc:sldMkLst>
      </pc:sldChg>
      <pc:sldChg chg="del">
        <pc:chgData name="Ian Chi" userId="93e48d8ee8a48ebb" providerId="LiveId" clId="{7C5E1AD5-F228-4D7A-BB07-A80A82460C98}" dt="2018-04-17T07:36:55.035" v="721" actId="2696"/>
        <pc:sldMkLst>
          <pc:docMk/>
          <pc:sldMk cId="3751290471" sldId="369"/>
        </pc:sldMkLst>
      </pc:sldChg>
      <pc:sldChg chg="del">
        <pc:chgData name="Ian Chi" userId="93e48d8ee8a48ebb" providerId="LiveId" clId="{7C5E1AD5-F228-4D7A-BB07-A80A82460C98}" dt="2018-04-17T07:36:55.089" v="722" actId="2696"/>
        <pc:sldMkLst>
          <pc:docMk/>
          <pc:sldMk cId="1005963916" sldId="370"/>
        </pc:sldMkLst>
      </pc:sldChg>
      <pc:sldChg chg="del">
        <pc:chgData name="Ian Chi" userId="93e48d8ee8a48ebb" providerId="LiveId" clId="{7C5E1AD5-F228-4D7A-BB07-A80A82460C98}" dt="2018-04-17T07:36:55.166" v="723" actId="2696"/>
        <pc:sldMkLst>
          <pc:docMk/>
          <pc:sldMk cId="904815202" sldId="371"/>
        </pc:sldMkLst>
      </pc:sldChg>
      <pc:sldChg chg="del">
        <pc:chgData name="Ian Chi" userId="93e48d8ee8a48ebb" providerId="LiveId" clId="{7C5E1AD5-F228-4D7A-BB07-A80A82460C98}" dt="2018-04-17T07:36:55.213" v="724" actId="2696"/>
        <pc:sldMkLst>
          <pc:docMk/>
          <pc:sldMk cId="1474087451" sldId="372"/>
        </pc:sldMkLst>
      </pc:sldChg>
      <pc:sldChg chg="del">
        <pc:chgData name="Ian Chi" userId="93e48d8ee8a48ebb" providerId="LiveId" clId="{7C5E1AD5-F228-4D7A-BB07-A80A82460C98}" dt="2018-04-17T07:36:55.244" v="725" actId="2696"/>
        <pc:sldMkLst>
          <pc:docMk/>
          <pc:sldMk cId="2984490440" sldId="373"/>
        </pc:sldMkLst>
      </pc:sldChg>
      <pc:sldChg chg="del">
        <pc:chgData name="Ian Chi" userId="93e48d8ee8a48ebb" providerId="LiveId" clId="{7C5E1AD5-F228-4D7A-BB07-A80A82460C98}" dt="2018-04-17T07:36:55.272" v="726" actId="2696"/>
        <pc:sldMkLst>
          <pc:docMk/>
          <pc:sldMk cId="1681615511" sldId="374"/>
        </pc:sldMkLst>
      </pc:sldChg>
      <pc:sldChg chg="del">
        <pc:chgData name="Ian Chi" userId="93e48d8ee8a48ebb" providerId="LiveId" clId="{7C5E1AD5-F228-4D7A-BB07-A80A82460C98}" dt="2018-04-17T07:36:55.316" v="727" actId="2696"/>
        <pc:sldMkLst>
          <pc:docMk/>
          <pc:sldMk cId="1164012544" sldId="375"/>
        </pc:sldMkLst>
      </pc:sldChg>
      <pc:sldChg chg="del">
        <pc:chgData name="Ian Chi" userId="93e48d8ee8a48ebb" providerId="LiveId" clId="{7C5E1AD5-F228-4D7A-BB07-A80A82460C98}" dt="2018-04-17T07:36:55.347" v="728" actId="2696"/>
        <pc:sldMkLst>
          <pc:docMk/>
          <pc:sldMk cId="1820687457" sldId="376"/>
        </pc:sldMkLst>
      </pc:sldChg>
      <pc:sldChg chg="del">
        <pc:chgData name="Ian Chi" userId="93e48d8ee8a48ebb" providerId="LiveId" clId="{7C5E1AD5-F228-4D7A-BB07-A80A82460C98}" dt="2018-04-17T07:36:55.413" v="729" actId="2696"/>
        <pc:sldMkLst>
          <pc:docMk/>
          <pc:sldMk cId="2444411085" sldId="377"/>
        </pc:sldMkLst>
      </pc:sldChg>
      <pc:sldChg chg="del">
        <pc:chgData name="Ian Chi" userId="93e48d8ee8a48ebb" providerId="LiveId" clId="{7C5E1AD5-F228-4D7A-BB07-A80A82460C98}" dt="2018-04-17T07:36:55.523" v="730" actId="2696"/>
        <pc:sldMkLst>
          <pc:docMk/>
          <pc:sldMk cId="2078054181" sldId="378"/>
        </pc:sldMkLst>
      </pc:sldChg>
      <pc:sldChg chg="del">
        <pc:chgData name="Ian Chi" userId="93e48d8ee8a48ebb" providerId="LiveId" clId="{7C5E1AD5-F228-4D7A-BB07-A80A82460C98}" dt="2018-04-17T07:36:55.558" v="731" actId="2696"/>
        <pc:sldMkLst>
          <pc:docMk/>
          <pc:sldMk cId="279989417" sldId="379"/>
        </pc:sldMkLst>
      </pc:sldChg>
      <pc:sldChg chg="del">
        <pc:chgData name="Ian Chi" userId="93e48d8ee8a48ebb" providerId="LiveId" clId="{7C5E1AD5-F228-4D7A-BB07-A80A82460C98}" dt="2018-04-17T07:36:55.590" v="732" actId="2696"/>
        <pc:sldMkLst>
          <pc:docMk/>
          <pc:sldMk cId="3115444030" sldId="380"/>
        </pc:sldMkLst>
      </pc:sldChg>
      <pc:sldChg chg="del">
        <pc:chgData name="Ian Chi" userId="93e48d8ee8a48ebb" providerId="LiveId" clId="{7C5E1AD5-F228-4D7A-BB07-A80A82460C98}" dt="2018-04-17T07:36:55.621" v="733" actId="2696"/>
        <pc:sldMkLst>
          <pc:docMk/>
          <pc:sldMk cId="515666466" sldId="381"/>
        </pc:sldMkLst>
      </pc:sldChg>
      <pc:sldChg chg="del">
        <pc:chgData name="Ian Chi" userId="93e48d8ee8a48ebb" providerId="LiveId" clId="{7C5E1AD5-F228-4D7A-BB07-A80A82460C98}" dt="2018-04-17T07:36:55.681" v="734" actId="2696"/>
        <pc:sldMkLst>
          <pc:docMk/>
          <pc:sldMk cId="2413774409" sldId="382"/>
        </pc:sldMkLst>
      </pc:sldChg>
      <pc:sldChg chg="del">
        <pc:chgData name="Ian Chi" userId="93e48d8ee8a48ebb" providerId="LiveId" clId="{7C5E1AD5-F228-4D7A-BB07-A80A82460C98}" dt="2018-04-17T07:36:55.729" v="735" actId="2696"/>
        <pc:sldMkLst>
          <pc:docMk/>
          <pc:sldMk cId="3241269068" sldId="383"/>
        </pc:sldMkLst>
      </pc:sldChg>
      <pc:sldChg chg="modSp">
        <pc:chgData name="Ian Chi" userId="93e48d8ee8a48ebb" providerId="LiveId" clId="{7C5E1AD5-F228-4D7A-BB07-A80A82460C98}" dt="2018-04-16T18:21:41.158" v="255" actId="20577"/>
        <pc:sldMkLst>
          <pc:docMk/>
          <pc:sldMk cId="3273441242" sldId="384"/>
        </pc:sldMkLst>
        <pc:spChg chg="mod">
          <ac:chgData name="Ian Chi" userId="93e48d8ee8a48ebb" providerId="LiveId" clId="{7C5E1AD5-F228-4D7A-BB07-A80A82460C98}" dt="2018-04-16T18:18:19.516" v="32" actId="20577"/>
          <ac:spMkLst>
            <pc:docMk/>
            <pc:sldMk cId="3273441242" sldId="384"/>
            <ac:spMk id="13" creationId="{00000000-0000-0000-0000-000000000000}"/>
          </ac:spMkLst>
        </pc:spChg>
        <pc:spChg chg="mod">
          <ac:chgData name="Ian Chi" userId="93e48d8ee8a48ebb" providerId="LiveId" clId="{7C5E1AD5-F228-4D7A-BB07-A80A82460C98}" dt="2018-04-16T18:21:41.158" v="255" actId="20577"/>
          <ac:spMkLst>
            <pc:docMk/>
            <pc:sldMk cId="3273441242" sldId="384"/>
            <ac:spMk id="109" creationId="{00000000-0000-0000-0000-000000000000}"/>
          </ac:spMkLst>
        </pc:spChg>
        <pc:spChg chg="mod">
          <ac:chgData name="Ian Chi" userId="93e48d8ee8a48ebb" providerId="LiveId" clId="{7C5E1AD5-F228-4D7A-BB07-A80A82460C98}" dt="2018-04-16T18:19:17.220" v="161" actId="20577"/>
          <ac:spMkLst>
            <pc:docMk/>
            <pc:sldMk cId="3273441242" sldId="384"/>
            <ac:spMk id="116" creationId="{00000000-0000-0000-0000-000000000000}"/>
          </ac:spMkLst>
        </pc:spChg>
        <pc:spChg chg="mod">
          <ac:chgData name="Ian Chi" userId="93e48d8ee8a48ebb" providerId="LiveId" clId="{7C5E1AD5-F228-4D7A-BB07-A80A82460C98}" dt="2018-04-16T18:19:04.135" v="137" actId="20577"/>
          <ac:spMkLst>
            <pc:docMk/>
            <pc:sldMk cId="3273441242" sldId="384"/>
            <ac:spMk id="120" creationId="{00000000-0000-0000-0000-000000000000}"/>
          </ac:spMkLst>
        </pc:spChg>
        <pc:spChg chg="mod">
          <ac:chgData name="Ian Chi" userId="93e48d8ee8a48ebb" providerId="LiveId" clId="{7C5E1AD5-F228-4D7A-BB07-A80A82460C98}" dt="2018-04-16T18:18:50.572" v="106" actId="20577"/>
          <ac:spMkLst>
            <pc:docMk/>
            <pc:sldMk cId="3273441242" sldId="384"/>
            <ac:spMk id="124" creationId="{00000000-0000-0000-0000-000000000000}"/>
          </ac:spMkLst>
        </pc:spChg>
        <pc:spChg chg="mod">
          <ac:chgData name="Ian Chi" userId="93e48d8ee8a48ebb" providerId="LiveId" clId="{7C5E1AD5-F228-4D7A-BB07-A80A82460C98}" dt="2018-04-16T18:18:30.336" v="73" actId="20577"/>
          <ac:spMkLst>
            <pc:docMk/>
            <pc:sldMk cId="3273441242" sldId="384"/>
            <ac:spMk id="128" creationId="{00000000-0000-0000-0000-000000000000}"/>
          </ac:spMkLst>
        </pc:spChg>
        <pc:spChg chg="mod">
          <ac:chgData name="Ian Chi" userId="93e48d8ee8a48ebb" providerId="LiveId" clId="{7C5E1AD5-F228-4D7A-BB07-A80A82460C98}" dt="2018-04-16T18:21:33.819" v="234" actId="20577"/>
          <ac:spMkLst>
            <pc:docMk/>
            <pc:sldMk cId="3273441242" sldId="384"/>
            <ac:spMk id="132" creationId="{00000000-0000-0000-0000-000000000000}"/>
          </ac:spMkLst>
        </pc:spChg>
      </pc:sldChg>
      <pc:sldChg chg="del">
        <pc:chgData name="Ian Chi" userId="93e48d8ee8a48ebb" providerId="LiveId" clId="{7C5E1AD5-F228-4D7A-BB07-A80A82460C98}" dt="2018-04-17T07:36:52.538" v="652" actId="2696"/>
        <pc:sldMkLst>
          <pc:docMk/>
          <pc:sldMk cId="1680737172" sldId="385"/>
        </pc:sldMkLst>
      </pc:sldChg>
      <pc:sldChg chg="del">
        <pc:chgData name="Ian Chi" userId="93e48d8ee8a48ebb" providerId="LiveId" clId="{7C5E1AD5-F228-4D7A-BB07-A80A82460C98}" dt="2018-04-17T07:36:53.492" v="673" actId="2696"/>
        <pc:sldMkLst>
          <pc:docMk/>
          <pc:sldMk cId="3480861235" sldId="386"/>
        </pc:sldMkLst>
      </pc:sldChg>
      <pc:sldChg chg="del">
        <pc:chgData name="Ian Chi" userId="93e48d8ee8a48ebb" providerId="LiveId" clId="{7C5E1AD5-F228-4D7A-BB07-A80A82460C98}" dt="2018-04-17T07:36:52.252" v="645" actId="2696"/>
        <pc:sldMkLst>
          <pc:docMk/>
          <pc:sldMk cId="979105628" sldId="387"/>
        </pc:sldMkLst>
      </pc:sldChg>
      <pc:sldChg chg="del">
        <pc:chgData name="Ian Chi" userId="93e48d8ee8a48ebb" providerId="LiveId" clId="{7C5E1AD5-F228-4D7A-BB07-A80A82460C98}" dt="2018-04-17T07:36:54.232" v="701" actId="2696"/>
        <pc:sldMkLst>
          <pc:docMk/>
          <pc:sldMk cId="230732927" sldId="388"/>
        </pc:sldMkLst>
      </pc:sldChg>
      <pc:sldChg chg="del">
        <pc:chgData name="Ian Chi" userId="93e48d8ee8a48ebb" providerId="LiveId" clId="{7C5E1AD5-F228-4D7A-BB07-A80A82460C98}" dt="2018-04-17T07:36:54.273" v="702" actId="2696"/>
        <pc:sldMkLst>
          <pc:docMk/>
          <pc:sldMk cId="4127052513" sldId="389"/>
        </pc:sldMkLst>
      </pc:sldChg>
      <pc:sldChg chg="del">
        <pc:chgData name="Ian Chi" userId="93e48d8ee8a48ebb" providerId="LiveId" clId="{7C5E1AD5-F228-4D7A-BB07-A80A82460C98}" dt="2018-04-17T07:36:54.316" v="703" actId="2696"/>
        <pc:sldMkLst>
          <pc:docMk/>
          <pc:sldMk cId="3254753173" sldId="390"/>
        </pc:sldMkLst>
      </pc:sldChg>
      <pc:sldChg chg="del">
        <pc:chgData name="Ian Chi" userId="93e48d8ee8a48ebb" providerId="LiveId" clId="{7C5E1AD5-F228-4D7A-BB07-A80A82460C98}" dt="2018-04-17T07:36:54.365" v="704" actId="2696"/>
        <pc:sldMkLst>
          <pc:docMk/>
          <pc:sldMk cId="4184822398" sldId="391"/>
        </pc:sldMkLst>
      </pc:sldChg>
      <pc:sldChg chg="del">
        <pc:chgData name="Ian Chi" userId="93e48d8ee8a48ebb" providerId="LiveId" clId="{7C5E1AD5-F228-4D7A-BB07-A80A82460C98}" dt="2018-04-17T07:36:51.673" v="636" actId="2696"/>
        <pc:sldMkLst>
          <pc:docMk/>
          <pc:sldMk cId="3908234446" sldId="392"/>
        </pc:sldMkLst>
      </pc:sldChg>
      <pc:sldChg chg="del">
        <pc:chgData name="Ian Chi" userId="93e48d8ee8a48ebb" providerId="LiveId" clId="{7C5E1AD5-F228-4D7A-BB07-A80A82460C98}" dt="2018-04-17T07:36:51.443" v="632" actId="2696"/>
        <pc:sldMkLst>
          <pc:docMk/>
          <pc:sldMk cId="4202813084" sldId="393"/>
        </pc:sldMkLst>
      </pc:sldChg>
      <pc:sldChg chg="del">
        <pc:chgData name="Ian Chi" userId="93e48d8ee8a48ebb" providerId="LiveId" clId="{7C5E1AD5-F228-4D7A-BB07-A80A82460C98}" dt="2018-04-17T07:36:51.369" v="630" actId="2696"/>
        <pc:sldMkLst>
          <pc:docMk/>
          <pc:sldMk cId="357919182" sldId="394"/>
        </pc:sldMkLst>
      </pc:sldChg>
      <pc:sldChg chg="del">
        <pc:chgData name="Ian Chi" userId="93e48d8ee8a48ebb" providerId="LiveId" clId="{7C5E1AD5-F228-4D7A-BB07-A80A82460C98}" dt="2018-04-17T07:36:51.393" v="631" actId="2696"/>
        <pc:sldMkLst>
          <pc:docMk/>
          <pc:sldMk cId="3407452283" sldId="397"/>
        </pc:sldMkLst>
      </pc:sldChg>
      <pc:sldChg chg="modSp add">
        <pc:chgData name="Ian Chi" userId="93e48d8ee8a48ebb" providerId="LiveId" clId="{7C5E1AD5-F228-4D7A-BB07-A80A82460C98}" dt="2018-04-16T18:24:49.015" v="272" actId="207"/>
        <pc:sldMkLst>
          <pc:docMk/>
          <pc:sldMk cId="2458786803" sldId="401"/>
        </pc:sldMkLst>
        <pc:spChg chg="mod">
          <ac:chgData name="Ian Chi" userId="93e48d8ee8a48ebb" providerId="LiveId" clId="{7C5E1AD5-F228-4D7A-BB07-A80A82460C98}" dt="2018-04-16T18:24:49.015" v="272" actId="207"/>
          <ac:spMkLst>
            <pc:docMk/>
            <pc:sldMk cId="2458786803" sldId="401"/>
            <ac:spMk id="127" creationId="{00000000-0000-0000-0000-000000000000}"/>
          </ac:spMkLst>
        </pc:spChg>
      </pc:sldChg>
      <pc:sldChg chg="modSp add">
        <pc:chgData name="Ian Chi" userId="93e48d8ee8a48ebb" providerId="LiveId" clId="{7C5E1AD5-F228-4D7A-BB07-A80A82460C98}" dt="2018-04-16T18:25:02.039" v="273" actId="207"/>
        <pc:sldMkLst>
          <pc:docMk/>
          <pc:sldMk cId="488556102" sldId="402"/>
        </pc:sldMkLst>
        <pc:spChg chg="mod">
          <ac:chgData name="Ian Chi" userId="93e48d8ee8a48ebb" providerId="LiveId" clId="{7C5E1AD5-F228-4D7A-BB07-A80A82460C98}" dt="2018-04-16T18:25:02.039" v="273" actId="207"/>
          <ac:spMkLst>
            <pc:docMk/>
            <pc:sldMk cId="488556102" sldId="402"/>
            <ac:spMk id="123" creationId="{00000000-0000-0000-0000-000000000000}"/>
          </ac:spMkLst>
        </pc:spChg>
      </pc:sldChg>
      <pc:sldChg chg="modSp add">
        <pc:chgData name="Ian Chi" userId="93e48d8ee8a48ebb" providerId="LiveId" clId="{7C5E1AD5-F228-4D7A-BB07-A80A82460C98}" dt="2018-04-16T18:25:11.081" v="274" actId="207"/>
        <pc:sldMkLst>
          <pc:docMk/>
          <pc:sldMk cId="948640544" sldId="403"/>
        </pc:sldMkLst>
        <pc:spChg chg="mod">
          <ac:chgData name="Ian Chi" userId="93e48d8ee8a48ebb" providerId="LiveId" clId="{7C5E1AD5-F228-4D7A-BB07-A80A82460C98}" dt="2018-04-16T18:25:11.081" v="274" actId="207"/>
          <ac:spMkLst>
            <pc:docMk/>
            <pc:sldMk cId="948640544" sldId="403"/>
            <ac:spMk id="119" creationId="{00000000-0000-0000-0000-000000000000}"/>
          </ac:spMkLst>
        </pc:spChg>
      </pc:sldChg>
      <pc:sldChg chg="modSp add">
        <pc:chgData name="Ian Chi" userId="93e48d8ee8a48ebb" providerId="LiveId" clId="{7C5E1AD5-F228-4D7A-BB07-A80A82460C98}" dt="2018-04-16T18:25:19.899" v="275" actId="207"/>
        <pc:sldMkLst>
          <pc:docMk/>
          <pc:sldMk cId="1179508708" sldId="404"/>
        </pc:sldMkLst>
        <pc:spChg chg="mod">
          <ac:chgData name="Ian Chi" userId="93e48d8ee8a48ebb" providerId="LiveId" clId="{7C5E1AD5-F228-4D7A-BB07-A80A82460C98}" dt="2018-04-16T18:25:19.899" v="275" actId="207"/>
          <ac:spMkLst>
            <pc:docMk/>
            <pc:sldMk cId="1179508708" sldId="404"/>
            <ac:spMk id="115" creationId="{00000000-0000-0000-0000-000000000000}"/>
          </ac:spMkLst>
        </pc:spChg>
      </pc:sldChg>
      <pc:sldChg chg="modSp add">
        <pc:chgData name="Ian Chi" userId="93e48d8ee8a48ebb" providerId="LiveId" clId="{7C5E1AD5-F228-4D7A-BB07-A80A82460C98}" dt="2018-04-16T18:26:06.292" v="278" actId="207"/>
        <pc:sldMkLst>
          <pc:docMk/>
          <pc:sldMk cId="1079955336" sldId="406"/>
        </pc:sldMkLst>
        <pc:spChg chg="mod">
          <ac:chgData name="Ian Chi" userId="93e48d8ee8a48ebb" providerId="LiveId" clId="{7C5E1AD5-F228-4D7A-BB07-A80A82460C98}" dt="2018-04-16T18:26:06.292" v="278" actId="207"/>
          <ac:spMkLst>
            <pc:docMk/>
            <pc:sldMk cId="1079955336" sldId="406"/>
            <ac:spMk id="108" creationId="{00000000-0000-0000-0000-000000000000}"/>
          </ac:spMkLst>
        </pc:spChg>
        <pc:spChg chg="mod">
          <ac:chgData name="Ian Chi" userId="93e48d8ee8a48ebb" providerId="LiveId" clId="{7C5E1AD5-F228-4D7A-BB07-A80A82460C98}" dt="2018-04-16T18:26:01.109" v="277" actId="14100"/>
          <ac:spMkLst>
            <pc:docMk/>
            <pc:sldMk cId="1079955336" sldId="406"/>
            <ac:spMk id="109" creationId="{00000000-0000-0000-0000-000000000000}"/>
          </ac:spMkLst>
        </pc:spChg>
      </pc:sldChg>
      <pc:sldChg chg="addSp delSp modSp add">
        <pc:chgData name="Ian Chi" userId="93e48d8ee8a48ebb" providerId="LiveId" clId="{7C5E1AD5-F228-4D7A-BB07-A80A82460C98}" dt="2018-04-17T07:36:43.439" v="629" actId="20577"/>
        <pc:sldMkLst>
          <pc:docMk/>
          <pc:sldMk cId="613925010" sldId="407"/>
        </pc:sldMkLst>
        <pc:spChg chg="mod">
          <ac:chgData name="Ian Chi" userId="93e48d8ee8a48ebb" providerId="LiveId" clId="{7C5E1AD5-F228-4D7A-BB07-A80A82460C98}" dt="2018-04-16T18:26:41.961" v="280" actId="207"/>
          <ac:spMkLst>
            <pc:docMk/>
            <pc:sldMk cId="613925010" sldId="407"/>
            <ac:spMk id="131" creationId="{00000000-0000-0000-0000-000000000000}"/>
          </ac:spMkLst>
        </pc:spChg>
        <pc:picChg chg="add del mod">
          <ac:chgData name="Ian Chi" userId="93e48d8ee8a48ebb" providerId="LiveId" clId="{7C5E1AD5-F228-4D7A-BB07-A80A82460C98}" dt="2018-04-17T07:36:43.439" v="629" actId="20577"/>
          <ac:picMkLst>
            <pc:docMk/>
            <pc:sldMk cId="613925010" sldId="407"/>
            <ac:picMk id="2050" creationId="{EEEA43BF-A630-4C54-B1AD-87B99B4EE64A}"/>
          </ac:picMkLst>
        </pc:picChg>
      </pc:sldChg>
      <pc:sldChg chg="addSp delSp modSp add">
        <pc:chgData name="Ian Chi" userId="93e48d8ee8a48ebb" providerId="LiveId" clId="{7C5E1AD5-F228-4D7A-BB07-A80A82460C98}" dt="2018-04-16T18:23:12.091" v="262" actId="207"/>
        <pc:sldMkLst>
          <pc:docMk/>
          <pc:sldMk cId="1353463079" sldId="408"/>
        </pc:sldMkLst>
        <pc:spChg chg="mod">
          <ac:chgData name="Ian Chi" userId="93e48d8ee8a48ebb" providerId="LiveId" clId="{7C5E1AD5-F228-4D7A-BB07-A80A82460C98}" dt="2018-04-16T18:23:12.091" v="262" actId="207"/>
          <ac:spMkLst>
            <pc:docMk/>
            <pc:sldMk cId="1353463079" sldId="408"/>
            <ac:spMk id="4" creationId="{00000000-0000-0000-0000-000000000000}"/>
          </ac:spMkLst>
        </pc:spChg>
        <pc:grpChg chg="add del mod">
          <ac:chgData name="Ian Chi" userId="93e48d8ee8a48ebb" providerId="LiveId" clId="{7C5E1AD5-F228-4D7A-BB07-A80A82460C98}" dt="2018-04-16T18:22:58.499" v="261" actId="478"/>
          <ac:grpSpMkLst>
            <pc:docMk/>
            <pc:sldMk cId="1353463079" sldId="408"/>
            <ac:grpSpMk id="36" creationId="{4E70264D-8B82-4657-9FE0-36E57BC20432}"/>
          </ac:grpSpMkLst>
        </pc:grpChg>
        <pc:grpChg chg="mod">
          <ac:chgData name="Ian Chi" userId="93e48d8ee8a48ebb" providerId="LiveId" clId="{7C5E1AD5-F228-4D7A-BB07-A80A82460C98}" dt="2018-04-16T18:22:51.168" v="259" actId="1076"/>
          <ac:grpSpMkLst>
            <pc:docMk/>
            <pc:sldMk cId="1353463079" sldId="408"/>
            <ac:grpSpMk id="107" creationId="{00000000-0000-0000-0000-000000000000}"/>
          </ac:grpSpMkLst>
        </pc:grpChg>
      </pc:sldChg>
      <pc:sldChg chg="del">
        <pc:chgData name="Ian Chi" userId="93e48d8ee8a48ebb" providerId="LiveId" clId="{7C5E1AD5-F228-4D7A-BB07-A80A82460C98}" dt="2018-04-17T07:22:06.149" v="546" actId="2696"/>
        <pc:sldMkLst>
          <pc:docMk/>
          <pc:sldMk cId="200147755" sldId="422"/>
        </pc:sldMkLst>
      </pc:sldChg>
      <pc:sldChg chg="del">
        <pc:chgData name="Ian Chi" userId="93e48d8ee8a48ebb" providerId="LiveId" clId="{7C5E1AD5-F228-4D7A-BB07-A80A82460C98}" dt="2018-04-17T07:53:34.836" v="949" actId="2696"/>
        <pc:sldMkLst>
          <pc:docMk/>
          <pc:sldMk cId="2884978730" sldId="422"/>
        </pc:sldMkLst>
      </pc:sldChg>
      <pc:sldChg chg="addSp delSp modSp">
        <pc:chgData name="Ian Chi" userId="93e48d8ee8a48ebb" providerId="LiveId" clId="{7C5E1AD5-F228-4D7A-BB07-A80A82460C98}" dt="2018-04-17T16:44:32.164" v="964" actId="20577"/>
        <pc:sldMkLst>
          <pc:docMk/>
          <pc:sldMk cId="4081418208" sldId="423"/>
        </pc:sldMkLst>
        <pc:graphicFrameChg chg="mod">
          <ac:chgData name="Ian Chi" userId="93e48d8ee8a48ebb" providerId="LiveId" clId="{7C5E1AD5-F228-4D7A-BB07-A80A82460C98}" dt="2018-04-17T16:44:32.164" v="964" actId="20577"/>
          <ac:graphicFrameMkLst>
            <pc:docMk/>
            <pc:sldMk cId="4081418208" sldId="423"/>
            <ac:graphicFrameMk id="6" creationId="{EEE8B615-06B6-1741-A913-427E8A8DBDBA}"/>
          </ac:graphicFrameMkLst>
        </pc:graphicFrameChg>
        <pc:picChg chg="del">
          <ac:chgData name="Ian Chi" userId="93e48d8ee8a48ebb" providerId="LiveId" clId="{7C5E1AD5-F228-4D7A-BB07-A80A82460C98}" dt="2018-04-17T07:33:43.444" v="612" actId="478"/>
          <ac:picMkLst>
            <pc:docMk/>
            <pc:sldMk cId="4081418208" sldId="423"/>
            <ac:picMk id="8" creationId="{BBEB9848-5A1C-AA4F-B309-6F79D87DFB8C}"/>
          </ac:picMkLst>
        </pc:picChg>
        <pc:picChg chg="add mod">
          <ac:chgData name="Ian Chi" userId="93e48d8ee8a48ebb" providerId="LiveId" clId="{7C5E1AD5-F228-4D7A-BB07-A80A82460C98}" dt="2018-04-17T07:34:46.743" v="622" actId="1076"/>
          <ac:picMkLst>
            <pc:docMk/>
            <pc:sldMk cId="4081418208" sldId="423"/>
            <ac:picMk id="1026" creationId="{B1897C92-49A1-4E36-B9E0-795A6021A03A}"/>
          </ac:picMkLst>
        </pc:picChg>
        <pc:picChg chg="add mod">
          <ac:chgData name="Ian Chi" userId="93e48d8ee8a48ebb" providerId="LiveId" clId="{7C5E1AD5-F228-4D7A-BB07-A80A82460C98}" dt="2018-04-17T07:34:50.795" v="623" actId="1076"/>
          <ac:picMkLst>
            <pc:docMk/>
            <pc:sldMk cId="4081418208" sldId="423"/>
            <ac:picMk id="1028" creationId="{ED5AE981-BF37-4A36-AB2D-383778F6E29B}"/>
          </ac:picMkLst>
        </pc:picChg>
      </pc:sldChg>
      <pc:sldChg chg="addSp delSp modSp">
        <pc:chgData name="Ian Chi" userId="93e48d8ee8a48ebb" providerId="LiveId" clId="{7C5E1AD5-F228-4D7A-BB07-A80A82460C98}" dt="2018-04-17T07:03:07.815" v="349" actId="14100"/>
        <pc:sldMkLst>
          <pc:docMk/>
          <pc:sldMk cId="2371436541" sldId="424"/>
        </pc:sldMkLst>
        <pc:spChg chg="mod">
          <ac:chgData name="Ian Chi" userId="93e48d8ee8a48ebb" providerId="LiveId" clId="{7C5E1AD5-F228-4D7A-BB07-A80A82460C98}" dt="2018-04-17T06:50:19.041" v="292" actId="20577"/>
          <ac:spMkLst>
            <pc:docMk/>
            <pc:sldMk cId="2371436541" sldId="424"/>
            <ac:spMk id="11" creationId="{55AAB41E-AB07-5E48-B9C4-28521D614ACA}"/>
          </ac:spMkLst>
        </pc:spChg>
        <pc:spChg chg="mod">
          <ac:chgData name="Ian Chi" userId="93e48d8ee8a48ebb" providerId="LiveId" clId="{7C5E1AD5-F228-4D7A-BB07-A80A82460C98}" dt="2018-04-17T06:54:11.894" v="304" actId="20577"/>
          <ac:spMkLst>
            <pc:docMk/>
            <pc:sldMk cId="2371436541" sldId="424"/>
            <ac:spMk id="13" creationId="{9D1046F2-3B3C-D741-B438-24D4728C7569}"/>
          </ac:spMkLst>
        </pc:spChg>
        <pc:spChg chg="mod">
          <ac:chgData name="Ian Chi" userId="93e48d8ee8a48ebb" providerId="LiveId" clId="{7C5E1AD5-F228-4D7A-BB07-A80A82460C98}" dt="2018-04-17T06:54:06.474" v="298" actId="20577"/>
          <ac:spMkLst>
            <pc:docMk/>
            <pc:sldMk cId="2371436541" sldId="424"/>
            <ac:spMk id="15" creationId="{A68AF66B-0E92-FA42-A0B1-C859F10D94A6}"/>
          </ac:spMkLst>
        </pc:spChg>
        <pc:spChg chg="mod">
          <ac:chgData name="Ian Chi" userId="93e48d8ee8a48ebb" providerId="LiveId" clId="{7C5E1AD5-F228-4D7A-BB07-A80A82460C98}" dt="2018-04-17T06:58:42.017" v="327" actId="20577"/>
          <ac:spMkLst>
            <pc:docMk/>
            <pc:sldMk cId="2371436541" sldId="424"/>
            <ac:spMk id="16" creationId="{422CCDBD-44C1-324C-A589-A4116D18858A}"/>
          </ac:spMkLst>
        </pc:spChg>
        <pc:spChg chg="mod">
          <ac:chgData name="Ian Chi" userId="93e48d8ee8a48ebb" providerId="LiveId" clId="{7C5E1AD5-F228-4D7A-BB07-A80A82460C98}" dt="2018-04-17T06:58:14.382" v="316" actId="20577"/>
          <ac:spMkLst>
            <pc:docMk/>
            <pc:sldMk cId="2371436541" sldId="424"/>
            <ac:spMk id="20" creationId="{404ACBD2-0545-6146-94C9-37421DF05BE9}"/>
          </ac:spMkLst>
        </pc:spChg>
        <pc:spChg chg="mod">
          <ac:chgData name="Ian Chi" userId="93e48d8ee8a48ebb" providerId="LiveId" clId="{7C5E1AD5-F228-4D7A-BB07-A80A82460C98}" dt="2018-04-17T06:55:30.436" v="310" actId="20577"/>
          <ac:spMkLst>
            <pc:docMk/>
            <pc:sldMk cId="2371436541" sldId="424"/>
            <ac:spMk id="23" creationId="{91AEDC3A-AC84-694B-AEC9-5E0B1308A6D8}"/>
          </ac:spMkLst>
        </pc:spChg>
        <pc:picChg chg="add del mod">
          <ac:chgData name="Ian Chi" userId="93e48d8ee8a48ebb" providerId="LiveId" clId="{7C5E1AD5-F228-4D7A-BB07-A80A82460C98}" dt="2018-04-17T07:00:31.370" v="334" actId="14100"/>
          <ac:picMkLst>
            <pc:docMk/>
            <pc:sldMk cId="2371436541" sldId="424"/>
            <ac:picMk id="3" creationId="{A8E0452E-7D26-4872-94CA-A600810970F0}"/>
          </ac:picMkLst>
        </pc:picChg>
        <pc:picChg chg="del">
          <ac:chgData name="Ian Chi" userId="93e48d8ee8a48ebb" providerId="LiveId" clId="{7C5E1AD5-F228-4D7A-BB07-A80A82460C98}" dt="2018-04-17T06:59:38.541" v="328" actId="478"/>
          <ac:picMkLst>
            <pc:docMk/>
            <pc:sldMk cId="2371436541" sldId="424"/>
            <ac:picMk id="14" creationId="{44FF4446-46AC-4CAA-ADE7-A57F0AB125F5}"/>
          </ac:picMkLst>
        </pc:picChg>
        <pc:picChg chg="add mod">
          <ac:chgData name="Ian Chi" userId="93e48d8ee8a48ebb" providerId="LiveId" clId="{7C5E1AD5-F228-4D7A-BB07-A80A82460C98}" dt="2018-04-17T07:03:07.815" v="349" actId="14100"/>
          <ac:picMkLst>
            <pc:docMk/>
            <pc:sldMk cId="2371436541" sldId="424"/>
            <ac:picMk id="24" creationId="{B391C1D0-73E7-4F80-BE2F-B694905B15F9}"/>
          </ac:picMkLst>
        </pc:picChg>
      </pc:sldChg>
      <pc:sldChg chg="addSp delSp modSp del">
        <pc:chgData name="Ian Chi" userId="93e48d8ee8a48ebb" providerId="LiveId" clId="{7C5E1AD5-F228-4D7A-BB07-A80A82460C98}" dt="2018-04-17T07:22:08.470" v="549" actId="2696"/>
        <pc:sldMkLst>
          <pc:docMk/>
          <pc:sldMk cId="149152090" sldId="425"/>
        </pc:sldMkLst>
        <pc:picChg chg="add del mod">
          <ac:chgData name="Ian Chi" userId="93e48d8ee8a48ebb" providerId="LiveId" clId="{7C5E1AD5-F228-4D7A-BB07-A80A82460C98}" dt="2018-04-17T07:01:26.655" v="339" actId="2696"/>
          <ac:picMkLst>
            <pc:docMk/>
            <pc:sldMk cId="149152090" sldId="425"/>
            <ac:picMk id="24" creationId="{433B50D4-918A-43B1-91EB-489F38593980}"/>
          </ac:picMkLst>
        </pc:picChg>
      </pc:sldChg>
      <pc:sldChg chg="del">
        <pc:chgData name="Ian Chi" userId="93e48d8ee8a48ebb" providerId="LiveId" clId="{7C5E1AD5-F228-4D7A-BB07-A80A82460C98}" dt="2018-04-17T07:22:07.075" v="547" actId="2696"/>
        <pc:sldMkLst>
          <pc:docMk/>
          <pc:sldMk cId="1796321670" sldId="426"/>
        </pc:sldMkLst>
      </pc:sldChg>
      <pc:sldChg chg="del">
        <pc:chgData name="Ian Chi" userId="93e48d8ee8a48ebb" providerId="LiveId" clId="{7C5E1AD5-F228-4D7A-BB07-A80A82460C98}" dt="2018-04-17T07:22:07.739" v="548" actId="2696"/>
        <pc:sldMkLst>
          <pc:docMk/>
          <pc:sldMk cId="1820250327" sldId="427"/>
        </pc:sldMkLst>
      </pc:sldChg>
      <pc:sldChg chg="modSp add ord">
        <pc:chgData name="Ian Chi" userId="93e48d8ee8a48ebb" providerId="LiveId" clId="{7C5E1AD5-F228-4D7A-BB07-A80A82460C98}" dt="2018-04-17T07:52:20.385" v="948" actId="2696"/>
        <pc:sldMkLst>
          <pc:docMk/>
          <pc:sldMk cId="2566932787" sldId="429"/>
        </pc:sldMkLst>
        <pc:spChg chg="mod">
          <ac:chgData name="Ian Chi" userId="93e48d8ee8a48ebb" providerId="LiveId" clId="{7C5E1AD5-F228-4D7A-BB07-A80A82460C98}" dt="2018-04-17T07:48:22.049" v="874" actId="20577"/>
          <ac:spMkLst>
            <pc:docMk/>
            <pc:sldMk cId="2566932787" sldId="429"/>
            <ac:spMk id="3" creationId="{EE324DD7-A6EB-4945-A374-614C3489AEAF}"/>
          </ac:spMkLst>
        </pc:spChg>
        <pc:spChg chg="mod">
          <ac:chgData name="Ian Chi" userId="93e48d8ee8a48ebb" providerId="LiveId" clId="{7C5E1AD5-F228-4D7A-BB07-A80A82460C98}" dt="2018-04-17T07:50:46.872" v="947" actId="20577"/>
          <ac:spMkLst>
            <pc:docMk/>
            <pc:sldMk cId="2566932787" sldId="429"/>
            <ac:spMk id="4" creationId="{E35AC485-EF80-44CE-981C-E0A0F1BCCF65}"/>
          </ac:spMkLst>
        </pc:spChg>
      </pc:sldChg>
      <pc:sldChg chg="addSp delSp modSp add modAnim">
        <pc:chgData name="Ian Chi" userId="93e48d8ee8a48ebb" providerId="LiveId" clId="{7C5E1AD5-F228-4D7A-BB07-A80A82460C98}" dt="2018-04-17T07:26:41.669" v="554" actId="20577"/>
        <pc:sldMkLst>
          <pc:docMk/>
          <pc:sldMk cId="1877923259" sldId="430"/>
        </pc:sldMkLst>
        <pc:spChg chg="add mod">
          <ac:chgData name="Ian Chi" userId="93e48d8ee8a48ebb" providerId="LiveId" clId="{7C5E1AD5-F228-4D7A-BB07-A80A82460C98}" dt="2018-04-17T07:25:11.112" v="552" actId="207"/>
          <ac:spMkLst>
            <pc:docMk/>
            <pc:sldMk cId="1877923259" sldId="430"/>
            <ac:spMk id="2" creationId="{0A8CF188-E25D-46BD-A39A-C2519A071F9A}"/>
          </ac:spMkLst>
        </pc:spChg>
        <pc:spChg chg="mod">
          <ac:chgData name="Ian Chi" userId="93e48d8ee8a48ebb" providerId="LiveId" clId="{7C5E1AD5-F228-4D7A-BB07-A80A82460C98}" dt="2018-04-17T07:17:37.938" v="499" actId="20577"/>
          <ac:spMkLst>
            <pc:docMk/>
            <pc:sldMk cId="1877923259" sldId="430"/>
            <ac:spMk id="6" creationId="{DE2F3429-BE70-264C-B674-0EC11C45F81E}"/>
          </ac:spMkLst>
        </pc:spChg>
        <pc:spChg chg="mod">
          <ac:chgData name="Ian Chi" userId="93e48d8ee8a48ebb" providerId="LiveId" clId="{7C5E1AD5-F228-4D7A-BB07-A80A82460C98}" dt="2018-04-17T07:05:00.670" v="381" actId="14100"/>
          <ac:spMkLst>
            <pc:docMk/>
            <pc:sldMk cId="1877923259" sldId="430"/>
            <ac:spMk id="9" creationId="{2F96E7F8-1764-FE4E-97A8-2FEFECCF779F}"/>
          </ac:spMkLst>
        </pc:spChg>
        <pc:spChg chg="mod">
          <ac:chgData name="Ian Chi" userId="93e48d8ee8a48ebb" providerId="LiveId" clId="{7C5E1AD5-F228-4D7A-BB07-A80A82460C98}" dt="2018-04-17T07:17:45.587" v="505" actId="20577"/>
          <ac:spMkLst>
            <pc:docMk/>
            <pc:sldMk cId="1877923259" sldId="430"/>
            <ac:spMk id="11" creationId="{55AAB41E-AB07-5E48-B9C4-28521D614ACA}"/>
          </ac:spMkLst>
        </pc:spChg>
        <pc:spChg chg="mod">
          <ac:chgData name="Ian Chi" userId="93e48d8ee8a48ebb" providerId="LiveId" clId="{7C5E1AD5-F228-4D7A-BB07-A80A82460C98}" dt="2018-04-17T07:18:00.871" v="519" actId="20577"/>
          <ac:spMkLst>
            <pc:docMk/>
            <pc:sldMk cId="1877923259" sldId="430"/>
            <ac:spMk id="13" creationId="{9D1046F2-3B3C-D741-B438-24D4728C7569}"/>
          </ac:spMkLst>
        </pc:spChg>
        <pc:spChg chg="mod">
          <ac:chgData name="Ian Chi" userId="93e48d8ee8a48ebb" providerId="LiveId" clId="{7C5E1AD5-F228-4D7A-BB07-A80A82460C98}" dt="2018-04-17T07:17:52.405" v="512" actId="20577"/>
          <ac:spMkLst>
            <pc:docMk/>
            <pc:sldMk cId="1877923259" sldId="430"/>
            <ac:spMk id="15" creationId="{A68AF66B-0E92-FA42-A0B1-C859F10D94A6}"/>
          </ac:spMkLst>
        </pc:spChg>
        <pc:spChg chg="mod">
          <ac:chgData name="Ian Chi" userId="93e48d8ee8a48ebb" providerId="LiveId" clId="{7C5E1AD5-F228-4D7A-BB07-A80A82460C98}" dt="2018-04-17T07:05:00.670" v="381" actId="14100"/>
          <ac:spMkLst>
            <pc:docMk/>
            <pc:sldMk cId="1877923259" sldId="430"/>
            <ac:spMk id="16" creationId="{422CCDBD-44C1-324C-A589-A4116D18858A}"/>
          </ac:spMkLst>
        </pc:spChg>
        <pc:spChg chg="mod">
          <ac:chgData name="Ian Chi" userId="93e48d8ee8a48ebb" providerId="LiveId" clId="{7C5E1AD5-F228-4D7A-BB07-A80A82460C98}" dt="2018-04-17T07:08:13.322" v="485" actId="20577"/>
          <ac:spMkLst>
            <pc:docMk/>
            <pc:sldMk cId="1877923259" sldId="430"/>
            <ac:spMk id="17" creationId="{7AF2A52B-6DCB-0642-873C-73C8F708C20F}"/>
          </ac:spMkLst>
        </pc:spChg>
        <pc:spChg chg="mod">
          <ac:chgData name="Ian Chi" userId="93e48d8ee8a48ebb" providerId="LiveId" clId="{7C5E1AD5-F228-4D7A-BB07-A80A82460C98}" dt="2018-04-17T07:07:04.600" v="435" actId="1037"/>
          <ac:spMkLst>
            <pc:docMk/>
            <pc:sldMk cId="1877923259" sldId="430"/>
            <ac:spMk id="18" creationId="{2E84A04C-13EF-5D40-903A-4F3A7CB11FB9}"/>
          </ac:spMkLst>
        </pc:spChg>
        <pc:spChg chg="mod">
          <ac:chgData name="Ian Chi" userId="93e48d8ee8a48ebb" providerId="LiveId" clId="{7C5E1AD5-F228-4D7A-BB07-A80A82460C98}" dt="2018-04-17T07:19:39.347" v="545" actId="20577"/>
          <ac:spMkLst>
            <pc:docMk/>
            <pc:sldMk cId="1877923259" sldId="430"/>
            <ac:spMk id="20" creationId="{404ACBD2-0545-6146-94C9-37421DF05BE9}"/>
          </ac:spMkLst>
        </pc:spChg>
        <pc:spChg chg="mod">
          <ac:chgData name="Ian Chi" userId="93e48d8ee8a48ebb" providerId="LiveId" clId="{7C5E1AD5-F228-4D7A-BB07-A80A82460C98}" dt="2018-04-17T07:18:16.248" v="525" actId="20577"/>
          <ac:spMkLst>
            <pc:docMk/>
            <pc:sldMk cId="1877923259" sldId="430"/>
            <ac:spMk id="21" creationId="{A85FD1CF-AE69-0745-B1E7-97CACCE94E79}"/>
          </ac:spMkLst>
        </pc:spChg>
        <pc:spChg chg="mod">
          <ac:chgData name="Ian Chi" userId="93e48d8ee8a48ebb" providerId="LiveId" clId="{7C5E1AD5-F228-4D7A-BB07-A80A82460C98}" dt="2018-04-17T07:07:04.600" v="435" actId="1037"/>
          <ac:spMkLst>
            <pc:docMk/>
            <pc:sldMk cId="1877923259" sldId="430"/>
            <ac:spMk id="22" creationId="{D015A591-810B-FD44-9AF3-B7E0779EA984}"/>
          </ac:spMkLst>
        </pc:spChg>
        <pc:spChg chg="mod">
          <ac:chgData name="Ian Chi" userId="93e48d8ee8a48ebb" providerId="LiveId" clId="{7C5E1AD5-F228-4D7A-BB07-A80A82460C98}" dt="2018-04-17T07:25:46.916" v="553" actId="207"/>
          <ac:spMkLst>
            <pc:docMk/>
            <pc:sldMk cId="1877923259" sldId="430"/>
            <ac:spMk id="23" creationId="{91AEDC3A-AC84-694B-AEC9-5E0B1308A6D8}"/>
          </ac:spMkLst>
        </pc:spChg>
        <pc:spChg chg="add del">
          <ac:chgData name="Ian Chi" userId="93e48d8ee8a48ebb" providerId="LiveId" clId="{7C5E1AD5-F228-4D7A-BB07-A80A82460C98}" dt="2018-04-17T07:05:18.866" v="385" actId="20577"/>
          <ac:spMkLst>
            <pc:docMk/>
            <pc:sldMk cId="1877923259" sldId="430"/>
            <ac:spMk id="31" creationId="{9970848E-7CBF-4164-8F65-5B4A10D3B6A8}"/>
          </ac:spMkLst>
        </pc:spChg>
        <pc:spChg chg="add del">
          <ac:chgData name="Ian Chi" userId="93e48d8ee8a48ebb" providerId="LiveId" clId="{7C5E1AD5-F228-4D7A-BB07-A80A82460C98}" dt="2018-04-17T07:05:18.866" v="385" actId="20577"/>
          <ac:spMkLst>
            <pc:docMk/>
            <pc:sldMk cId="1877923259" sldId="430"/>
            <ac:spMk id="32" creationId="{8F0B2661-6BDD-450E-A427-59185BEF4355}"/>
          </ac:spMkLst>
        </pc:spChg>
        <pc:spChg chg="add del">
          <ac:chgData name="Ian Chi" userId="93e48d8ee8a48ebb" providerId="LiveId" clId="{7C5E1AD5-F228-4D7A-BB07-A80A82460C98}" dt="2018-04-17T07:05:18.866" v="385" actId="20577"/>
          <ac:spMkLst>
            <pc:docMk/>
            <pc:sldMk cId="1877923259" sldId="430"/>
            <ac:spMk id="33" creationId="{924676AE-A150-4440-8C8A-EB793B961E31}"/>
          </ac:spMkLst>
        </pc:spChg>
        <pc:spChg chg="add del">
          <ac:chgData name="Ian Chi" userId="93e48d8ee8a48ebb" providerId="LiveId" clId="{7C5E1AD5-F228-4D7A-BB07-A80A82460C98}" dt="2018-04-17T07:05:18.866" v="385" actId="20577"/>
          <ac:spMkLst>
            <pc:docMk/>
            <pc:sldMk cId="1877923259" sldId="430"/>
            <ac:spMk id="34" creationId="{BAF4DC25-26EE-4622-9BFD-4A888148F4D9}"/>
          </ac:spMkLst>
        </pc:spChg>
        <pc:spChg chg="add del">
          <ac:chgData name="Ian Chi" userId="93e48d8ee8a48ebb" providerId="LiveId" clId="{7C5E1AD5-F228-4D7A-BB07-A80A82460C98}" dt="2018-04-17T07:05:18.866" v="385" actId="20577"/>
          <ac:spMkLst>
            <pc:docMk/>
            <pc:sldMk cId="1877923259" sldId="430"/>
            <ac:spMk id="35" creationId="{8BAF4452-21A2-4334-854A-E3A2A4668BEE}"/>
          </ac:spMkLst>
        </pc:spChg>
        <pc:spChg chg="add del">
          <ac:chgData name="Ian Chi" userId="93e48d8ee8a48ebb" providerId="LiveId" clId="{7C5E1AD5-F228-4D7A-BB07-A80A82460C98}" dt="2018-04-17T07:05:18.866" v="385" actId="20577"/>
          <ac:spMkLst>
            <pc:docMk/>
            <pc:sldMk cId="1877923259" sldId="430"/>
            <ac:spMk id="36" creationId="{54EE938E-3520-422D-8EC1-9D85FAB19672}"/>
          </ac:spMkLst>
        </pc:spChg>
        <pc:spChg chg="add del">
          <ac:chgData name="Ian Chi" userId="93e48d8ee8a48ebb" providerId="LiveId" clId="{7C5E1AD5-F228-4D7A-BB07-A80A82460C98}" dt="2018-04-17T07:05:41.031" v="389" actId="20577"/>
          <ac:spMkLst>
            <pc:docMk/>
            <pc:sldMk cId="1877923259" sldId="430"/>
            <ac:spMk id="43" creationId="{CE7158A2-D031-4A10-90DC-4D187834574B}"/>
          </ac:spMkLst>
        </pc:spChg>
        <pc:spChg chg="add del">
          <ac:chgData name="Ian Chi" userId="93e48d8ee8a48ebb" providerId="LiveId" clId="{7C5E1AD5-F228-4D7A-BB07-A80A82460C98}" dt="2018-04-17T07:05:41.031" v="389" actId="20577"/>
          <ac:spMkLst>
            <pc:docMk/>
            <pc:sldMk cId="1877923259" sldId="430"/>
            <ac:spMk id="44" creationId="{10DC4744-6396-4F02-A36A-B7BDF7D534FB}"/>
          </ac:spMkLst>
        </pc:spChg>
        <pc:spChg chg="add del">
          <ac:chgData name="Ian Chi" userId="93e48d8ee8a48ebb" providerId="LiveId" clId="{7C5E1AD5-F228-4D7A-BB07-A80A82460C98}" dt="2018-04-17T07:05:41.031" v="389" actId="20577"/>
          <ac:spMkLst>
            <pc:docMk/>
            <pc:sldMk cId="1877923259" sldId="430"/>
            <ac:spMk id="45" creationId="{2E1C8D7E-CEAF-4125-A560-27E5BEE51749}"/>
          </ac:spMkLst>
        </pc:spChg>
        <pc:spChg chg="add del">
          <ac:chgData name="Ian Chi" userId="93e48d8ee8a48ebb" providerId="LiveId" clId="{7C5E1AD5-F228-4D7A-BB07-A80A82460C98}" dt="2018-04-17T07:05:41.031" v="389" actId="20577"/>
          <ac:spMkLst>
            <pc:docMk/>
            <pc:sldMk cId="1877923259" sldId="430"/>
            <ac:spMk id="46" creationId="{33859BC4-B321-4220-9F87-1044D7ADB1EF}"/>
          </ac:spMkLst>
        </pc:spChg>
        <pc:spChg chg="add del">
          <ac:chgData name="Ian Chi" userId="93e48d8ee8a48ebb" providerId="LiveId" clId="{7C5E1AD5-F228-4D7A-BB07-A80A82460C98}" dt="2018-04-17T07:05:41.031" v="389" actId="20577"/>
          <ac:spMkLst>
            <pc:docMk/>
            <pc:sldMk cId="1877923259" sldId="430"/>
            <ac:spMk id="47" creationId="{970F95DA-D017-439D-90E9-0A33EFEEA1A8}"/>
          </ac:spMkLst>
        </pc:spChg>
        <pc:spChg chg="add del">
          <ac:chgData name="Ian Chi" userId="93e48d8ee8a48ebb" providerId="LiveId" clId="{7C5E1AD5-F228-4D7A-BB07-A80A82460C98}" dt="2018-04-17T07:05:41.031" v="389" actId="20577"/>
          <ac:spMkLst>
            <pc:docMk/>
            <pc:sldMk cId="1877923259" sldId="430"/>
            <ac:spMk id="48" creationId="{5C10A085-4BEC-4800-B01C-BF64E3D136FA}"/>
          </ac:spMkLst>
        </pc:spChg>
        <pc:spChg chg="add mod">
          <ac:chgData name="Ian Chi" userId="93e48d8ee8a48ebb" providerId="LiveId" clId="{7C5E1AD5-F228-4D7A-BB07-A80A82460C98}" dt="2018-04-17T07:05:40.511" v="388" actId="571"/>
          <ac:spMkLst>
            <pc:docMk/>
            <pc:sldMk cId="1877923259" sldId="430"/>
            <ac:spMk id="55" creationId="{3E6AA52E-96E5-4252-85B0-8A22E341E6EA}"/>
          </ac:spMkLst>
        </pc:spChg>
        <pc:spChg chg="add mod">
          <ac:chgData name="Ian Chi" userId="93e48d8ee8a48ebb" providerId="LiveId" clId="{7C5E1AD5-F228-4D7A-BB07-A80A82460C98}" dt="2018-04-17T07:05:40.511" v="388" actId="571"/>
          <ac:spMkLst>
            <pc:docMk/>
            <pc:sldMk cId="1877923259" sldId="430"/>
            <ac:spMk id="56" creationId="{91A891D1-FE9E-4AD2-B9AD-63FC13ABBB45}"/>
          </ac:spMkLst>
        </pc:spChg>
        <pc:spChg chg="add mod">
          <ac:chgData name="Ian Chi" userId="93e48d8ee8a48ebb" providerId="LiveId" clId="{7C5E1AD5-F228-4D7A-BB07-A80A82460C98}" dt="2018-04-17T07:05:40.511" v="388" actId="571"/>
          <ac:spMkLst>
            <pc:docMk/>
            <pc:sldMk cId="1877923259" sldId="430"/>
            <ac:spMk id="57" creationId="{457AD6FE-6E9D-44CF-A524-927E42455425}"/>
          </ac:spMkLst>
        </pc:spChg>
        <pc:spChg chg="add mod">
          <ac:chgData name="Ian Chi" userId="93e48d8ee8a48ebb" providerId="LiveId" clId="{7C5E1AD5-F228-4D7A-BB07-A80A82460C98}" dt="2018-04-17T07:05:40.511" v="388" actId="571"/>
          <ac:spMkLst>
            <pc:docMk/>
            <pc:sldMk cId="1877923259" sldId="430"/>
            <ac:spMk id="58" creationId="{57BCDF97-59FD-4855-9E14-530B282CFBA7}"/>
          </ac:spMkLst>
        </pc:spChg>
        <pc:spChg chg="add mod">
          <ac:chgData name="Ian Chi" userId="93e48d8ee8a48ebb" providerId="LiveId" clId="{7C5E1AD5-F228-4D7A-BB07-A80A82460C98}" dt="2018-04-17T07:05:40.511" v="388" actId="571"/>
          <ac:spMkLst>
            <pc:docMk/>
            <pc:sldMk cId="1877923259" sldId="430"/>
            <ac:spMk id="59" creationId="{65850ABE-2304-412D-87FA-FE783A9F86F6}"/>
          </ac:spMkLst>
        </pc:spChg>
        <pc:spChg chg="add mod">
          <ac:chgData name="Ian Chi" userId="93e48d8ee8a48ebb" providerId="LiveId" clId="{7C5E1AD5-F228-4D7A-BB07-A80A82460C98}" dt="2018-04-17T07:05:40.511" v="388" actId="571"/>
          <ac:spMkLst>
            <pc:docMk/>
            <pc:sldMk cId="1877923259" sldId="430"/>
            <ac:spMk id="60" creationId="{94079F35-4998-4601-9627-6E077A4B3A29}"/>
          </ac:spMkLst>
        </pc:spChg>
        <pc:spChg chg="add mod">
          <ac:chgData name="Ian Chi" userId="93e48d8ee8a48ebb" providerId="LiveId" clId="{7C5E1AD5-F228-4D7A-BB07-A80A82460C98}" dt="2018-04-17T07:08:03.923" v="466" actId="20577"/>
          <ac:spMkLst>
            <pc:docMk/>
            <pc:sldMk cId="1877923259" sldId="430"/>
            <ac:spMk id="67" creationId="{802B9941-57F4-4A82-A225-0E3A8329C496}"/>
          </ac:spMkLst>
        </pc:spChg>
        <pc:spChg chg="add mod">
          <ac:chgData name="Ian Chi" userId="93e48d8ee8a48ebb" providerId="LiveId" clId="{7C5E1AD5-F228-4D7A-BB07-A80A82460C98}" dt="2018-04-17T07:06:40.041" v="394" actId="1076"/>
          <ac:spMkLst>
            <pc:docMk/>
            <pc:sldMk cId="1877923259" sldId="430"/>
            <ac:spMk id="68" creationId="{9781D540-9DC2-45D9-AA83-D3279811B127}"/>
          </ac:spMkLst>
        </pc:spChg>
        <pc:spChg chg="add mod">
          <ac:chgData name="Ian Chi" userId="93e48d8ee8a48ebb" providerId="LiveId" clId="{7C5E1AD5-F228-4D7A-BB07-A80A82460C98}" dt="2018-04-17T07:06:40.041" v="394" actId="1076"/>
          <ac:spMkLst>
            <pc:docMk/>
            <pc:sldMk cId="1877923259" sldId="430"/>
            <ac:spMk id="69" creationId="{4ACD8C8B-5CFB-432B-809A-3AD2F8B1AF02}"/>
          </ac:spMkLst>
        </pc:spChg>
        <pc:spChg chg="add mod">
          <ac:chgData name="Ian Chi" userId="93e48d8ee8a48ebb" providerId="LiveId" clId="{7C5E1AD5-F228-4D7A-BB07-A80A82460C98}" dt="2018-04-17T07:08:30.459" v="491" actId="20577"/>
          <ac:spMkLst>
            <pc:docMk/>
            <pc:sldMk cId="1877923259" sldId="430"/>
            <ac:spMk id="70" creationId="{B4E4078A-6900-4633-A8F2-E754850FE082}"/>
          </ac:spMkLst>
        </pc:spChg>
        <pc:spChg chg="add mod">
          <ac:chgData name="Ian Chi" userId="93e48d8ee8a48ebb" providerId="LiveId" clId="{7C5E1AD5-F228-4D7A-BB07-A80A82460C98}" dt="2018-04-17T07:06:40.041" v="394" actId="1076"/>
          <ac:spMkLst>
            <pc:docMk/>
            <pc:sldMk cId="1877923259" sldId="430"/>
            <ac:spMk id="71" creationId="{6E682896-86B1-4AA1-8300-907CCD654BAB}"/>
          </ac:spMkLst>
        </pc:spChg>
        <pc:spChg chg="add mod">
          <ac:chgData name="Ian Chi" userId="93e48d8ee8a48ebb" providerId="LiveId" clId="{7C5E1AD5-F228-4D7A-BB07-A80A82460C98}" dt="2018-04-17T07:07:39.673" v="447" actId="20577"/>
          <ac:spMkLst>
            <pc:docMk/>
            <pc:sldMk cId="1877923259" sldId="430"/>
            <ac:spMk id="72" creationId="{46663C3E-4ED1-44AE-AA6C-2D08052F46A0}"/>
          </ac:spMkLst>
        </pc:spChg>
        <pc:spChg chg="add mod">
          <ac:chgData name="Ian Chi" userId="93e48d8ee8a48ebb" providerId="LiveId" clId="{7C5E1AD5-F228-4D7A-BB07-A80A82460C98}" dt="2018-04-17T07:06:12.637" v="392" actId="571"/>
          <ac:spMkLst>
            <pc:docMk/>
            <pc:sldMk cId="1877923259" sldId="430"/>
            <ac:spMk id="79" creationId="{D3330286-7BA1-46ED-A7F7-99B11B29DE6E}"/>
          </ac:spMkLst>
        </pc:spChg>
        <pc:spChg chg="add mod">
          <ac:chgData name="Ian Chi" userId="93e48d8ee8a48ebb" providerId="LiveId" clId="{7C5E1AD5-F228-4D7A-BB07-A80A82460C98}" dt="2018-04-17T07:06:12.637" v="392" actId="571"/>
          <ac:spMkLst>
            <pc:docMk/>
            <pc:sldMk cId="1877923259" sldId="430"/>
            <ac:spMk id="80" creationId="{55E85B42-830C-429D-90A1-58CE9354B23A}"/>
          </ac:spMkLst>
        </pc:spChg>
        <pc:spChg chg="add mod">
          <ac:chgData name="Ian Chi" userId="93e48d8ee8a48ebb" providerId="LiveId" clId="{7C5E1AD5-F228-4D7A-BB07-A80A82460C98}" dt="2018-04-17T07:06:12.637" v="392" actId="571"/>
          <ac:spMkLst>
            <pc:docMk/>
            <pc:sldMk cId="1877923259" sldId="430"/>
            <ac:spMk id="81" creationId="{F2DF27FE-3DB2-460F-BC79-528C19CAD9A6}"/>
          </ac:spMkLst>
        </pc:spChg>
        <pc:spChg chg="add mod">
          <ac:chgData name="Ian Chi" userId="93e48d8ee8a48ebb" providerId="LiveId" clId="{7C5E1AD5-F228-4D7A-BB07-A80A82460C98}" dt="2018-04-17T07:06:12.637" v="392" actId="571"/>
          <ac:spMkLst>
            <pc:docMk/>
            <pc:sldMk cId="1877923259" sldId="430"/>
            <ac:spMk id="82" creationId="{F9898B47-81F6-4D91-A0FD-9698EE8AC343}"/>
          </ac:spMkLst>
        </pc:spChg>
        <pc:spChg chg="add mod">
          <ac:chgData name="Ian Chi" userId="93e48d8ee8a48ebb" providerId="LiveId" clId="{7C5E1AD5-F228-4D7A-BB07-A80A82460C98}" dt="2018-04-17T07:06:12.637" v="392" actId="571"/>
          <ac:spMkLst>
            <pc:docMk/>
            <pc:sldMk cId="1877923259" sldId="430"/>
            <ac:spMk id="83" creationId="{576AF80D-3885-4E4C-964C-78032C21D5FE}"/>
          </ac:spMkLst>
        </pc:spChg>
        <pc:spChg chg="add mod">
          <ac:chgData name="Ian Chi" userId="93e48d8ee8a48ebb" providerId="LiveId" clId="{7C5E1AD5-F228-4D7A-BB07-A80A82460C98}" dt="2018-04-17T07:06:12.637" v="392" actId="571"/>
          <ac:spMkLst>
            <pc:docMk/>
            <pc:sldMk cId="1877923259" sldId="430"/>
            <ac:spMk id="84" creationId="{95FB6BAC-C799-44A0-BAEE-06B172830454}"/>
          </ac:spMkLst>
        </pc:spChg>
        <pc:grpChg chg="mod">
          <ac:chgData name="Ian Chi" userId="93e48d8ee8a48ebb" providerId="LiveId" clId="{7C5E1AD5-F228-4D7A-BB07-A80A82460C98}" dt="2018-04-17T07:07:04.600" v="435" actId="1037"/>
          <ac:grpSpMkLst>
            <pc:docMk/>
            <pc:sldMk cId="1877923259" sldId="430"/>
            <ac:grpSpMk id="19" creationId="{C3DDED75-D909-FE47-A838-EB846841DD9E}"/>
          </ac:grpSpMkLst>
        </pc:grpChg>
        <pc:grpChg chg="add del mod">
          <ac:chgData name="Ian Chi" userId="93e48d8ee8a48ebb" providerId="LiveId" clId="{7C5E1AD5-F228-4D7A-BB07-A80A82460C98}" dt="2018-04-17T07:05:18.866" v="385" actId="20577"/>
          <ac:grpSpMkLst>
            <pc:docMk/>
            <pc:sldMk cId="1877923259" sldId="430"/>
            <ac:grpSpMk id="25" creationId="{A256333E-94CB-4D55-9A75-3AC1ECC8E640}"/>
          </ac:grpSpMkLst>
        </pc:grpChg>
        <pc:grpChg chg="add del mod">
          <ac:chgData name="Ian Chi" userId="93e48d8ee8a48ebb" providerId="LiveId" clId="{7C5E1AD5-F228-4D7A-BB07-A80A82460C98}" dt="2018-04-17T07:05:41.031" v="389" actId="20577"/>
          <ac:grpSpMkLst>
            <pc:docMk/>
            <pc:sldMk cId="1877923259" sldId="430"/>
            <ac:grpSpMk id="37" creationId="{CE8CD2AC-96E3-441A-80C0-9054CDA74313}"/>
          </ac:grpSpMkLst>
        </pc:grpChg>
        <pc:grpChg chg="add mod">
          <ac:chgData name="Ian Chi" userId="93e48d8ee8a48ebb" providerId="LiveId" clId="{7C5E1AD5-F228-4D7A-BB07-A80A82460C98}" dt="2018-04-17T07:05:40.511" v="388" actId="571"/>
          <ac:grpSpMkLst>
            <pc:docMk/>
            <pc:sldMk cId="1877923259" sldId="430"/>
            <ac:grpSpMk id="49" creationId="{D1E49F41-036D-4EA0-921F-73F2C49A8496}"/>
          </ac:grpSpMkLst>
        </pc:grpChg>
        <pc:grpChg chg="add mod">
          <ac:chgData name="Ian Chi" userId="93e48d8ee8a48ebb" providerId="LiveId" clId="{7C5E1AD5-F228-4D7A-BB07-A80A82460C98}" dt="2018-04-17T07:06:40.041" v="394" actId="1076"/>
          <ac:grpSpMkLst>
            <pc:docMk/>
            <pc:sldMk cId="1877923259" sldId="430"/>
            <ac:grpSpMk id="61" creationId="{72666A7A-392B-468F-8619-366080489A22}"/>
          </ac:grpSpMkLst>
        </pc:grpChg>
        <pc:grpChg chg="add mod">
          <ac:chgData name="Ian Chi" userId="93e48d8ee8a48ebb" providerId="LiveId" clId="{7C5E1AD5-F228-4D7A-BB07-A80A82460C98}" dt="2018-04-17T07:06:12.637" v="392" actId="571"/>
          <ac:grpSpMkLst>
            <pc:docMk/>
            <pc:sldMk cId="1877923259" sldId="430"/>
            <ac:grpSpMk id="73" creationId="{559F45E0-9AF5-40A4-AE94-B456D1C05708}"/>
          </ac:grpSpMkLst>
        </pc:grpChg>
        <pc:picChg chg="del mod">
          <ac:chgData name="Ian Chi" userId="93e48d8ee8a48ebb" providerId="LiveId" clId="{7C5E1AD5-F228-4D7A-BB07-A80A82460C98}" dt="2018-04-17T07:04:43.972" v="379" actId="478"/>
          <ac:picMkLst>
            <pc:docMk/>
            <pc:sldMk cId="1877923259" sldId="430"/>
            <ac:picMk id="24" creationId="{B391C1D0-73E7-4F80-BE2F-B694905B15F9}"/>
          </ac:picMkLst>
        </pc:picChg>
      </pc:sldChg>
      <pc:sldMasterChg chg="delSldLayout">
        <pc:chgData name="Ian Chi" userId="93e48d8ee8a48ebb" providerId="LiveId" clId="{7C5E1AD5-F228-4D7A-BB07-A80A82460C98}" dt="2018-04-17T07:36:55.806" v="738" actId="2696"/>
        <pc:sldMasterMkLst>
          <pc:docMk/>
          <pc:sldMasterMk cId="3931132979" sldId="2147483648"/>
        </pc:sldMasterMkLst>
        <pc:sldLayoutChg chg="del">
          <pc:chgData name="Ian Chi" userId="93e48d8ee8a48ebb" providerId="LiveId" clId="{7C5E1AD5-F228-4D7A-BB07-A80A82460C98}" dt="2018-04-17T07:36:53.940" v="687" actId="2696"/>
          <pc:sldLayoutMkLst>
            <pc:docMk/>
            <pc:sldMasterMk cId="3931132979" sldId="2147483648"/>
            <pc:sldLayoutMk cId="621302419" sldId="2147483660"/>
          </pc:sldLayoutMkLst>
        </pc:sldLayoutChg>
        <pc:sldLayoutChg chg="del">
          <pc:chgData name="Ian Chi" userId="93e48d8ee8a48ebb" providerId="LiveId" clId="{7C5E1AD5-F228-4D7A-BB07-A80A82460C98}" dt="2018-04-17T07:36:55.806" v="738" actId="2696"/>
          <pc:sldLayoutMkLst>
            <pc:docMk/>
            <pc:sldMasterMk cId="3931132979" sldId="2147483648"/>
            <pc:sldLayoutMk cId="4044346744" sldId="2147483661"/>
          </pc:sldLayoutMkLst>
        </pc:sldLayoutChg>
      </pc:sldMasterChg>
    </pc:docChg>
  </pc:docChgLst>
  <pc:docChgLst>
    <pc:chgData name="Yu Luo" userId="009890abe6545d34" providerId="LiveId" clId="{D54BEF68-3DD1-BA47-9278-306488F08761}"/>
    <pc:docChg chg="modSld">
      <pc:chgData name="Yu Luo" userId="009890abe6545d34" providerId="LiveId" clId="{D54BEF68-3DD1-BA47-9278-306488F08761}" dt="2018-04-17T06:23:20.638" v="138"/>
      <pc:docMkLst>
        <pc:docMk/>
      </pc:docMkLst>
      <pc:sldChg chg="modSp">
        <pc:chgData name="Yu Luo" userId="009890abe6545d34" providerId="LiveId" clId="{D54BEF68-3DD1-BA47-9278-306488F08761}" dt="2018-04-17T06:21:26.061" v="79" actId="20577"/>
        <pc:sldMkLst>
          <pc:docMk/>
          <pc:sldMk cId="38206537" sldId="414"/>
        </pc:sldMkLst>
        <pc:graphicFrameChg chg="mod">
          <ac:chgData name="Yu Luo" userId="009890abe6545d34" providerId="LiveId" clId="{D54BEF68-3DD1-BA47-9278-306488F08761}" dt="2018-04-17T06:21:26.061" v="79" actId="20577"/>
          <ac:graphicFrameMkLst>
            <pc:docMk/>
            <pc:sldMk cId="38206537" sldId="414"/>
            <ac:graphicFrameMk id="6" creationId="{EEE8B615-06B6-1741-A913-427E8A8DBDBA}"/>
          </ac:graphicFrameMkLst>
        </pc:graphicFrameChg>
      </pc:sldChg>
      <pc:sldChg chg="modSp">
        <pc:chgData name="Yu Luo" userId="009890abe6545d34" providerId="LiveId" clId="{D54BEF68-3DD1-BA47-9278-306488F08761}" dt="2018-04-17T06:23:20.638" v="138"/>
        <pc:sldMkLst>
          <pc:docMk/>
          <pc:sldMk cId="3180570361" sldId="416"/>
        </pc:sldMkLst>
        <pc:graphicFrameChg chg="mod">
          <ac:chgData name="Yu Luo" userId="009890abe6545d34" providerId="LiveId" clId="{D54BEF68-3DD1-BA47-9278-306488F08761}" dt="2018-04-17T06:23:20.638" v="138"/>
          <ac:graphicFrameMkLst>
            <pc:docMk/>
            <pc:sldMk cId="3180570361" sldId="416"/>
            <ac:graphicFrameMk id="6" creationId="{EEE8B615-06B6-1741-A913-427E8A8DBDBA}"/>
          </ac:graphicFrameMkLst>
        </pc:graphicFrameChg>
      </pc:sldChg>
    </pc:docChg>
  </pc:docChgLst>
  <pc:docChgLst>
    <pc:chgData name="Riddhi Malviya" userId="255d760c65c709c2" providerId="Windows Live" clId="Web-{25F3D9A5-9525-48D9-9B8C-1AD245B3F98B}"/>
    <pc:docChg chg="addSld modSld sldOrd">
      <pc:chgData name="Riddhi Malviya" userId="255d760c65c709c2" providerId="Windows Live" clId="Web-{25F3D9A5-9525-48D9-9B8C-1AD245B3F98B}" dt="2018-04-16T19:27:25.050" v="121"/>
      <pc:docMkLst>
        <pc:docMk/>
      </pc:docMkLst>
      <pc:sldChg chg="addSp delSp modSp ord">
        <pc:chgData name="Riddhi Malviya" userId="255d760c65c709c2" providerId="Windows Live" clId="Web-{25F3D9A5-9525-48D9-9B8C-1AD245B3F98B}" dt="2018-04-16T19:27:25.050" v="121"/>
        <pc:sldMkLst>
          <pc:docMk/>
          <pc:sldMk cId="18064925" sldId="400"/>
        </pc:sldMkLst>
        <pc:spChg chg="add mod">
          <ac:chgData name="Riddhi Malviya" userId="255d760c65c709c2" providerId="Windows Live" clId="Web-{25F3D9A5-9525-48D9-9B8C-1AD245B3F98B}" dt="2018-04-16T19:27:25.050" v="121"/>
          <ac:spMkLst>
            <pc:docMk/>
            <pc:sldMk cId="18064925" sldId="400"/>
            <ac:spMk id="3" creationId="{2161EA5C-911C-4667-A0FE-9AFCA3B69C81}"/>
          </ac:spMkLst>
        </pc:spChg>
        <pc:picChg chg="del">
          <ac:chgData name="Riddhi Malviya" userId="255d760c65c709c2" providerId="Windows Live" clId="Web-{25F3D9A5-9525-48D9-9B8C-1AD245B3F98B}" dt="2018-04-16T18:58:44.366" v="0"/>
          <ac:picMkLst>
            <pc:docMk/>
            <pc:sldMk cId="18064925" sldId="400"/>
            <ac:picMk id="2" creationId="{097724C4-F2CA-4665-90F1-6EA128F0001E}"/>
          </ac:picMkLst>
        </pc:picChg>
        <pc:picChg chg="mod">
          <ac:chgData name="Riddhi Malviya" userId="255d760c65c709c2" providerId="Windows Live" clId="Web-{25F3D9A5-9525-48D9-9B8C-1AD245B3F98B}" dt="2018-04-16T18:58:54.757" v="1"/>
          <ac:picMkLst>
            <pc:docMk/>
            <pc:sldMk cId="18064925" sldId="400"/>
            <ac:picMk id="4" creationId="{5A242A16-9DCE-4A1E-A765-83120B2247D8}"/>
          </ac:picMkLst>
        </pc:picChg>
      </pc:sldChg>
      <pc:sldChg chg="addSp delSp modSp new">
        <pc:chgData name="Riddhi Malviya" userId="255d760c65c709c2" providerId="Windows Live" clId="Web-{25F3D9A5-9525-48D9-9B8C-1AD245B3F98B}" dt="2018-04-16T19:24:42.749" v="117"/>
        <pc:sldMkLst>
          <pc:docMk/>
          <pc:sldMk cId="3469870150" sldId="409"/>
        </pc:sldMkLst>
        <pc:spChg chg="del mod">
          <ac:chgData name="Riddhi Malviya" userId="255d760c65c709c2" providerId="Windows Live" clId="Web-{25F3D9A5-9525-48D9-9B8C-1AD245B3F98B}" dt="2018-04-16T18:59:52.600" v="10"/>
          <ac:spMkLst>
            <pc:docMk/>
            <pc:sldMk cId="3469870150" sldId="409"/>
            <ac:spMk id="2" creationId="{9EA5EA00-B436-4609-A9A6-D413178CE979}"/>
          </ac:spMkLst>
        </pc:spChg>
        <pc:spChg chg="del">
          <ac:chgData name="Riddhi Malviya" userId="255d760c65c709c2" providerId="Windows Live" clId="Web-{25F3D9A5-9525-48D9-9B8C-1AD245B3F98B}" dt="2018-04-16T18:59:33.663" v="4"/>
          <ac:spMkLst>
            <pc:docMk/>
            <pc:sldMk cId="3469870150" sldId="409"/>
            <ac:spMk id="3" creationId="{675B9917-356D-4E5C-B5B1-1A3AE4014483}"/>
          </ac:spMkLst>
        </pc:spChg>
        <pc:spChg chg="add mod">
          <ac:chgData name="Riddhi Malviya" userId="255d760c65c709c2" providerId="Windows Live" clId="Web-{25F3D9A5-9525-48D9-9B8C-1AD245B3F98B}" dt="2018-04-16T19:24:29.436" v="114"/>
          <ac:spMkLst>
            <pc:docMk/>
            <pc:sldMk cId="3469870150" sldId="409"/>
            <ac:spMk id="7" creationId="{3C525A00-288A-48A1-8F05-604F07F13B36}"/>
          </ac:spMkLst>
        </pc:spChg>
        <pc:spChg chg="add mod">
          <ac:chgData name="Riddhi Malviya" userId="255d760c65c709c2" providerId="Windows Live" clId="Web-{25F3D9A5-9525-48D9-9B8C-1AD245B3F98B}" dt="2018-04-16T19:24:34.202" v="115"/>
          <ac:spMkLst>
            <pc:docMk/>
            <pc:sldMk cId="3469870150" sldId="409"/>
            <ac:spMk id="8" creationId="{A8AEE251-A043-4E43-8825-F92935EB0C6D}"/>
          </ac:spMkLst>
        </pc:spChg>
        <pc:spChg chg="add mod">
          <ac:chgData name="Riddhi Malviya" userId="255d760c65c709c2" providerId="Windows Live" clId="Web-{25F3D9A5-9525-48D9-9B8C-1AD245B3F98B}" dt="2018-04-16T19:24:42.749" v="117"/>
          <ac:spMkLst>
            <pc:docMk/>
            <pc:sldMk cId="3469870150" sldId="409"/>
            <ac:spMk id="9" creationId="{753AFB4C-2EA1-4AAE-A1F2-73CA70B77540}"/>
          </ac:spMkLst>
        </pc:spChg>
        <pc:picChg chg="add mod ord">
          <ac:chgData name="Riddhi Malviya" userId="255d760c65c709c2" providerId="Windows Live" clId="Web-{25F3D9A5-9525-48D9-9B8C-1AD245B3F98B}" dt="2018-04-16T19:24:24.061" v="113"/>
          <ac:picMkLst>
            <pc:docMk/>
            <pc:sldMk cId="3469870150" sldId="409"/>
            <ac:picMk id="4" creationId="{893F9852-466F-407A-A081-FF5A7BDA5270}"/>
          </ac:picMkLst>
        </pc:picChg>
      </pc:sldChg>
    </pc:docChg>
  </pc:docChgLst>
  <pc:docChgLst>
    <pc:chgData name="Yu Luo" userId="009890abe6545d34" providerId="Windows Live" clId="Web-{140C549D-F1A2-4E1F-AD80-2DD0CA0B70C1}"/>
    <pc:docChg chg="modSld">
      <pc:chgData name="Yu Luo" userId="009890abe6545d34" providerId="Windows Live" clId="Web-{140C549D-F1A2-4E1F-AD80-2DD0CA0B70C1}" dt="2018-04-17T18:36:40.593" v="3"/>
      <pc:docMkLst>
        <pc:docMk/>
      </pc:docMkLst>
      <pc:sldChg chg="modSp">
        <pc:chgData name="Yu Luo" userId="009890abe6545d34" providerId="Windows Live" clId="Web-{140C549D-F1A2-4E1F-AD80-2DD0CA0B70C1}" dt="2018-04-17T18:19:37.518" v="2"/>
        <pc:sldMkLst>
          <pc:docMk/>
          <pc:sldMk cId="3180570361" sldId="416"/>
        </pc:sldMkLst>
        <pc:graphicFrameChg chg="mod">
          <ac:chgData name="Yu Luo" userId="009890abe6545d34" providerId="Windows Live" clId="Web-{140C549D-F1A2-4E1F-AD80-2DD0CA0B70C1}" dt="2018-04-17T18:19:37.518" v="2"/>
          <ac:graphicFrameMkLst>
            <pc:docMk/>
            <pc:sldMk cId="3180570361" sldId="416"/>
            <ac:graphicFrameMk id="6" creationId="{EEE8B615-06B6-1741-A913-427E8A8DBDBA}"/>
          </ac:graphicFrameMkLst>
        </pc:graphicFrameChg>
      </pc:sldChg>
      <pc:sldChg chg="modSp">
        <pc:chgData name="Yu Luo" userId="009890abe6545d34" providerId="Windows Live" clId="Web-{140C549D-F1A2-4E1F-AD80-2DD0CA0B70C1}" dt="2018-04-17T18:36:40.593" v="3"/>
        <pc:sldMkLst>
          <pc:docMk/>
          <pc:sldMk cId="2371436541" sldId="424"/>
        </pc:sldMkLst>
        <pc:spChg chg="mod">
          <ac:chgData name="Yu Luo" userId="009890abe6545d34" providerId="Windows Live" clId="Web-{140C549D-F1A2-4E1F-AD80-2DD0CA0B70C1}" dt="2018-04-17T18:36:40.593" v="3"/>
          <ac:spMkLst>
            <pc:docMk/>
            <pc:sldMk cId="2371436541" sldId="424"/>
            <ac:spMk id="23" creationId="{91AEDC3A-AC84-694B-AEC9-5E0B1308A6D8}"/>
          </ac:spMkLst>
        </pc:spChg>
      </pc:sldChg>
    </pc:docChg>
  </pc:docChgLst>
  <pc:docChgLst>
    <pc:chgData name="Guest User" providerId="Windows Live" clId="Web-{66E31C3C-03F3-4183-98E3-2EA754787324}"/>
    <pc:docChg chg="modSld">
      <pc:chgData name="Guest User" userId="" providerId="Windows Live" clId="Web-{66E31C3C-03F3-4183-98E3-2EA754787324}" dt="2018-04-17T04:58:56.979" v="532"/>
      <pc:docMkLst>
        <pc:docMk/>
      </pc:docMkLst>
      <pc:sldChg chg="addSp delSp modSp">
        <pc:chgData name="Guest User" userId="" providerId="Windows Live" clId="Web-{66E31C3C-03F3-4183-98E3-2EA754787324}" dt="2018-04-17T04:32:53.349" v="398"/>
        <pc:sldMkLst>
          <pc:docMk/>
          <pc:sldMk cId="622162938" sldId="413"/>
        </pc:sldMkLst>
        <pc:spChg chg="mod">
          <ac:chgData name="Guest User" userId="" providerId="Windows Live" clId="Web-{66E31C3C-03F3-4183-98E3-2EA754787324}" dt="2018-04-17T04:05:19.024" v="379"/>
          <ac:spMkLst>
            <pc:docMk/>
            <pc:sldMk cId="622162938" sldId="413"/>
            <ac:spMk id="4" creationId="{30D2C30E-CE68-4478-9DF6-DDD22A180AB2}"/>
          </ac:spMkLst>
        </pc:spChg>
        <pc:picChg chg="add mod">
          <ac:chgData name="Guest User" userId="" providerId="Windows Live" clId="Web-{66E31C3C-03F3-4183-98E3-2EA754787324}" dt="2018-04-17T04:32:43.004" v="397"/>
          <ac:picMkLst>
            <pc:docMk/>
            <pc:sldMk cId="622162938" sldId="413"/>
            <ac:picMk id="2" creationId="{A2839749-6FBF-4F52-982D-2A662BA4CB30}"/>
          </ac:picMkLst>
        </pc:picChg>
        <pc:picChg chg="add mod">
          <ac:chgData name="Guest User" userId="" providerId="Windows Live" clId="Web-{66E31C3C-03F3-4183-98E3-2EA754787324}" dt="2018-04-17T04:32:53.349" v="398"/>
          <ac:picMkLst>
            <pc:docMk/>
            <pc:sldMk cId="622162938" sldId="413"/>
            <ac:picMk id="6" creationId="{584FADB2-488A-4ED9-B8FD-59284F412449}"/>
          </ac:picMkLst>
        </pc:picChg>
        <pc:picChg chg="add del mod">
          <ac:chgData name="Guest User" userId="" providerId="Windows Live" clId="Web-{66E31C3C-03F3-4183-98E3-2EA754787324}" dt="2018-04-17T04:30:57.428" v="394"/>
          <ac:picMkLst>
            <pc:docMk/>
            <pc:sldMk cId="622162938" sldId="413"/>
            <ac:picMk id="8" creationId="{4E88F207-F267-45F9-BABA-D9F2075164A7}"/>
          </ac:picMkLst>
        </pc:picChg>
      </pc:sldChg>
      <pc:sldChg chg="addSp delSp modSp">
        <pc:chgData name="Guest User" userId="" providerId="Windows Live" clId="Web-{66E31C3C-03F3-4183-98E3-2EA754787324}" dt="2018-04-17T04:58:56.979" v="532"/>
        <pc:sldMkLst>
          <pc:docMk/>
          <pc:sldMk cId="38206537" sldId="414"/>
        </pc:sldMkLst>
        <pc:spChg chg="add del mod">
          <ac:chgData name="Guest User" userId="" providerId="Windows Live" clId="Web-{66E31C3C-03F3-4183-98E3-2EA754787324}" dt="2018-04-17T04:45:26.904" v="400"/>
          <ac:spMkLst>
            <pc:docMk/>
            <pc:sldMk cId="38206537" sldId="414"/>
            <ac:spMk id="5" creationId="{D864803D-35B0-40F8-B64E-3CC23C37C91E}"/>
          </ac:spMkLst>
        </pc:spChg>
        <pc:picChg chg="del">
          <ac:chgData name="Guest User" userId="" providerId="Windows Live" clId="Web-{66E31C3C-03F3-4183-98E3-2EA754787324}" dt="2018-04-17T04:39:53.480" v="399"/>
          <ac:picMkLst>
            <pc:docMk/>
            <pc:sldMk cId="38206537" sldId="414"/>
            <ac:picMk id="4" creationId="{893F9852-466F-407A-A081-FF5A7BDA5270}"/>
          </ac:picMkLst>
        </pc:picChg>
        <pc:picChg chg="add mod ord">
          <ac:chgData name="Guest User" userId="" providerId="Windows Live" clId="Web-{66E31C3C-03F3-4183-98E3-2EA754787324}" dt="2018-04-17T04:58:56.979" v="532"/>
          <ac:picMkLst>
            <pc:docMk/>
            <pc:sldMk cId="38206537" sldId="414"/>
            <ac:picMk id="8" creationId="{37958E8D-60AC-4134-94FF-07B983600CA5}"/>
          </ac:picMkLst>
        </pc:picChg>
      </pc:sldChg>
      <pc:sldChg chg="addSp modSp">
        <pc:chgData name="Guest User" userId="" providerId="Windows Live" clId="Web-{66E31C3C-03F3-4183-98E3-2EA754787324}" dt="2018-04-17T04:58:37.511" v="529"/>
        <pc:sldMkLst>
          <pc:docMk/>
          <pc:sldMk cId="2898487828" sldId="415"/>
        </pc:sldMkLst>
        <pc:spChg chg="mod">
          <ac:chgData name="Guest User" userId="" providerId="Windows Live" clId="Web-{66E31C3C-03F3-4183-98E3-2EA754787324}" dt="2018-04-17T04:58:37.511" v="529"/>
          <ac:spMkLst>
            <pc:docMk/>
            <pc:sldMk cId="2898487828" sldId="415"/>
            <ac:spMk id="17" creationId="{7AF2A52B-6DCB-0642-873C-73C8F708C20F}"/>
          </ac:spMkLst>
        </pc:spChg>
        <pc:spChg chg="mod">
          <ac:chgData name="Guest User" userId="" providerId="Windows Live" clId="Web-{66E31C3C-03F3-4183-98E3-2EA754787324}" dt="2018-04-17T04:58:25.277" v="526"/>
          <ac:spMkLst>
            <pc:docMk/>
            <pc:sldMk cId="2898487828" sldId="415"/>
            <ac:spMk id="18" creationId="{2E84A04C-13EF-5D40-903A-4F3A7CB11FB9}"/>
          </ac:spMkLst>
        </pc:spChg>
        <pc:spChg chg="mod">
          <ac:chgData name="Guest User" userId="" providerId="Windows Live" clId="Web-{66E31C3C-03F3-4183-98E3-2EA754787324}" dt="2018-04-17T04:56:30.497" v="437"/>
          <ac:spMkLst>
            <pc:docMk/>
            <pc:sldMk cId="2898487828" sldId="415"/>
            <ac:spMk id="20" creationId="{404ACBD2-0545-6146-94C9-37421DF05BE9}"/>
          </ac:spMkLst>
        </pc:spChg>
        <pc:spChg chg="mod">
          <ac:chgData name="Guest User" userId="" providerId="Windows Live" clId="Web-{66E31C3C-03F3-4183-98E3-2EA754787324}" dt="2018-04-17T04:48:39.544" v="412"/>
          <ac:spMkLst>
            <pc:docMk/>
            <pc:sldMk cId="2898487828" sldId="415"/>
            <ac:spMk id="21" creationId="{A85FD1CF-AE69-0745-B1E7-97CACCE94E79}"/>
          </ac:spMkLst>
        </pc:spChg>
        <pc:spChg chg="mod">
          <ac:chgData name="Guest User" userId="" providerId="Windows Live" clId="Web-{66E31C3C-03F3-4183-98E3-2EA754787324}" dt="2018-04-17T04:57:48.043" v="520"/>
          <ac:spMkLst>
            <pc:docMk/>
            <pc:sldMk cId="2898487828" sldId="415"/>
            <ac:spMk id="22" creationId="{D015A591-810B-FD44-9AF3-B7E0779EA984}"/>
          </ac:spMkLst>
        </pc:spChg>
        <pc:spChg chg="mod">
          <ac:chgData name="Guest User" userId="" providerId="Windows Live" clId="Web-{66E31C3C-03F3-4183-98E3-2EA754787324}" dt="2018-04-17T04:55:59.919" v="425"/>
          <ac:spMkLst>
            <pc:docMk/>
            <pc:sldMk cId="2898487828" sldId="415"/>
            <ac:spMk id="23" creationId="{91AEDC3A-AC84-694B-AEC9-5E0B1308A6D8}"/>
          </ac:spMkLst>
        </pc:spChg>
        <pc:grpChg chg="mod">
          <ac:chgData name="Guest User" userId="" providerId="Windows Live" clId="Web-{66E31C3C-03F3-4183-98E3-2EA754787324}" dt="2018-04-17T04:47:45.747" v="403"/>
          <ac:grpSpMkLst>
            <pc:docMk/>
            <pc:sldMk cId="2898487828" sldId="415"/>
            <ac:grpSpMk id="19" creationId="{C3DDED75-D909-FE47-A838-EB846841DD9E}"/>
          </ac:grpSpMkLst>
        </pc:grpChg>
        <pc:picChg chg="add mod">
          <ac:chgData name="Guest User" userId="" providerId="Windows Live" clId="Web-{66E31C3C-03F3-4183-98E3-2EA754787324}" dt="2018-04-17T04:48:24.981" v="408"/>
          <ac:picMkLst>
            <pc:docMk/>
            <pc:sldMk cId="2898487828" sldId="415"/>
            <ac:picMk id="14" creationId="{5DE0B660-EFFD-430C-BFC7-344EBAF591FE}"/>
          </ac:picMkLst>
        </pc:picChg>
      </pc:sldChg>
    </pc:docChg>
  </pc:docChgLst>
  <pc:docChgLst>
    <pc:chgData name="Yu Luo" userId="009890abe6545d34" providerId="Windows Live" clId="Web-{2CAD572D-A662-4DC3-81A2-91D7CB7BB96A}"/>
    <pc:docChg chg="modSld">
      <pc:chgData name="Yu Luo" userId="009890abe6545d34" providerId="Windows Live" clId="Web-{2CAD572D-A662-4DC3-81A2-91D7CB7BB96A}" dt="2018-04-17T05:48:23.892" v="32"/>
      <pc:docMkLst>
        <pc:docMk/>
      </pc:docMkLst>
      <pc:sldChg chg="modSp">
        <pc:chgData name="Yu Luo" userId="009890abe6545d34" providerId="Windows Live" clId="Web-{2CAD572D-A662-4DC3-81A2-91D7CB7BB96A}" dt="2018-04-17T05:48:23.892" v="32"/>
        <pc:sldMkLst>
          <pc:docMk/>
          <pc:sldMk cId="3255653951" sldId="417"/>
        </pc:sldMkLst>
        <pc:spChg chg="mod">
          <ac:chgData name="Yu Luo" userId="009890abe6545d34" providerId="Windows Live" clId="Web-{2CAD572D-A662-4DC3-81A2-91D7CB7BB96A}" dt="2018-04-17T05:46:10.252" v="31"/>
          <ac:spMkLst>
            <pc:docMk/>
            <pc:sldMk cId="3255653951" sldId="417"/>
            <ac:spMk id="20" creationId="{404ACBD2-0545-6146-94C9-37421DF05BE9}"/>
          </ac:spMkLst>
        </pc:spChg>
        <pc:spChg chg="mod">
          <ac:chgData name="Yu Luo" userId="009890abe6545d34" providerId="Windows Live" clId="Web-{2CAD572D-A662-4DC3-81A2-91D7CB7BB96A}" dt="2018-04-17T05:43:36.343" v="9"/>
          <ac:spMkLst>
            <pc:docMk/>
            <pc:sldMk cId="3255653951" sldId="417"/>
            <ac:spMk id="21" creationId="{A85FD1CF-AE69-0745-B1E7-97CACCE94E79}"/>
          </ac:spMkLst>
        </pc:spChg>
        <pc:spChg chg="mod">
          <ac:chgData name="Yu Luo" userId="009890abe6545d34" providerId="Windows Live" clId="Web-{2CAD572D-A662-4DC3-81A2-91D7CB7BB96A}" dt="2018-04-17T05:45:40.518" v="26"/>
          <ac:spMkLst>
            <pc:docMk/>
            <pc:sldMk cId="3255653951" sldId="417"/>
            <ac:spMk id="23" creationId="{91AEDC3A-AC84-694B-AEC9-5E0B1308A6D8}"/>
          </ac:spMkLst>
        </pc:spChg>
        <pc:grpChg chg="mod">
          <ac:chgData name="Yu Luo" userId="009890abe6545d34" providerId="Windows Live" clId="Web-{2CAD572D-A662-4DC3-81A2-91D7CB7BB96A}" dt="2018-04-17T05:48:23.892" v="32"/>
          <ac:grpSpMkLst>
            <pc:docMk/>
            <pc:sldMk cId="3255653951" sldId="417"/>
            <ac:grpSpMk id="7" creationId="{C3DDED75-D909-FE47-A838-EB846841DD9E}"/>
          </ac:grpSpMkLst>
        </pc:grpChg>
      </pc:sldChg>
    </pc:docChg>
  </pc:docChgLst>
  <pc:docChgLst>
    <pc:chgData userId="34e586b4fc3dfa03" providerId="LiveId" clId="{B6D28952-7103-40CA-9BA7-8038D721CEEA}"/>
    <pc:docChg chg="custSel addSld delSld modSld sldOrd">
      <pc:chgData name="" userId="34e586b4fc3dfa03" providerId="LiveId" clId="{B6D28952-7103-40CA-9BA7-8038D721CEEA}" dt="2018-04-17T19:16:51.597" v="1187" actId="2696"/>
      <pc:docMkLst>
        <pc:docMk/>
      </pc:docMkLst>
      <pc:sldChg chg="delSp modSp ord delDesignElem modNotesTx">
        <pc:chgData name="" userId="34e586b4fc3dfa03" providerId="LiveId" clId="{B6D28952-7103-40CA-9BA7-8038D721CEEA}" dt="2018-04-17T19:16:10.021" v="1185" actId="20577"/>
        <pc:sldMkLst>
          <pc:docMk/>
          <pc:sldMk cId="915821658" sldId="428"/>
        </pc:sldMkLst>
        <pc:spChg chg="del mod">
          <ac:chgData name="" userId="34e586b4fc3dfa03" providerId="LiveId" clId="{B6D28952-7103-40CA-9BA7-8038D721CEEA}" dt="2018-04-17T09:42:42.985" v="862" actId="478"/>
          <ac:spMkLst>
            <pc:docMk/>
            <pc:sldMk cId="915821658" sldId="428"/>
            <ac:spMk id="2" creationId="{C93FD44C-D2B5-034B-B780-A0DAEEB3FECB}"/>
          </ac:spMkLst>
        </pc:spChg>
        <pc:spChg chg="del">
          <ac:chgData name="" userId="34e586b4fc3dfa03" providerId="LiveId" clId="{B6D28952-7103-40CA-9BA7-8038D721CEEA}" dt="2018-04-17T09:43:04.391" v="866" actId="20577"/>
          <ac:spMkLst>
            <pc:docMk/>
            <pc:sldMk cId="915821658" sldId="428"/>
            <ac:spMk id="19" creationId="{37C89E4B-3C9F-44B9-8B86-D9E3D112D8EC}"/>
          </ac:spMkLst>
        </pc:spChg>
        <pc:picChg chg="mod">
          <ac:chgData name="" userId="34e586b4fc3dfa03" providerId="LiveId" clId="{B6D28952-7103-40CA-9BA7-8038D721CEEA}" dt="2018-04-17T09:43:08.091" v="867" actId="1076"/>
          <ac:picMkLst>
            <pc:docMk/>
            <pc:sldMk cId="915821658" sldId="428"/>
            <ac:picMk id="5" creationId="{9BBCFE99-B603-AF42-8469-642DCB2ACD3E}"/>
          </ac:picMkLst>
        </pc:picChg>
        <pc:cxnChg chg="del">
          <ac:chgData name="" userId="34e586b4fc3dfa03" providerId="LiveId" clId="{B6D28952-7103-40CA-9BA7-8038D721CEEA}" dt="2018-04-17T09:43:04.391" v="866" actId="20577"/>
          <ac:cxnSpMkLst>
            <pc:docMk/>
            <pc:sldMk cId="915821658" sldId="428"/>
            <ac:cxnSpMk id="22" creationId="{AA2EAA10-076F-46BD-8F0F-B9A2FB77A85C}"/>
          </ac:cxnSpMkLst>
        </pc:cxnChg>
        <pc:cxnChg chg="del">
          <ac:chgData name="" userId="34e586b4fc3dfa03" providerId="LiveId" clId="{B6D28952-7103-40CA-9BA7-8038D721CEEA}" dt="2018-04-17T09:43:04.391" v="866" actId="20577"/>
          <ac:cxnSpMkLst>
            <pc:docMk/>
            <pc:sldMk cId="915821658" sldId="428"/>
            <ac:cxnSpMk id="23" creationId="{D891E407-403B-4764-86C9-33A56D3BCAA3}"/>
          </ac:cxnSpMkLst>
        </pc:cxnChg>
      </pc:sldChg>
      <pc:sldChg chg="modSp add">
        <pc:chgData name="" userId="34e586b4fc3dfa03" providerId="LiveId" clId="{B6D28952-7103-40CA-9BA7-8038D721CEEA}" dt="2018-04-17T19:16:43.583" v="1186" actId="108"/>
        <pc:sldMkLst>
          <pc:docMk/>
          <pc:sldMk cId="1045808622" sldId="431"/>
        </pc:sldMkLst>
        <pc:spChg chg="mod">
          <ac:chgData name="" userId="34e586b4fc3dfa03" providerId="LiveId" clId="{B6D28952-7103-40CA-9BA7-8038D721CEEA}" dt="2018-04-17T09:24:24.804" v="71" actId="20577"/>
          <ac:spMkLst>
            <pc:docMk/>
            <pc:sldMk cId="1045808622" sldId="431"/>
            <ac:spMk id="3" creationId="{EE324DD7-A6EB-4945-A374-614C3489AEAF}"/>
          </ac:spMkLst>
        </pc:spChg>
        <pc:spChg chg="mod">
          <ac:chgData name="" userId="34e586b4fc3dfa03" providerId="LiveId" clId="{B6D28952-7103-40CA-9BA7-8038D721CEEA}" dt="2018-04-17T19:16:43.583" v="1186" actId="108"/>
          <ac:spMkLst>
            <pc:docMk/>
            <pc:sldMk cId="1045808622" sldId="431"/>
            <ac:spMk id="4" creationId="{E35AC485-EF80-44CE-981C-E0A0F1BCCF65}"/>
          </ac:spMkLst>
        </pc:spChg>
      </pc:sldChg>
      <pc:sldChg chg="addSp delSp modSp add">
        <pc:chgData name="" userId="34e586b4fc3dfa03" providerId="LiveId" clId="{B6D28952-7103-40CA-9BA7-8038D721CEEA}" dt="2018-04-17T09:45:36.387" v="880" actId="1076"/>
        <pc:sldMkLst>
          <pc:docMk/>
          <pc:sldMk cId="3769358723" sldId="432"/>
        </pc:sldMkLst>
        <pc:picChg chg="add mod ord modCrop">
          <ac:chgData name="" userId="34e586b4fc3dfa03" providerId="LiveId" clId="{B6D28952-7103-40CA-9BA7-8038D721CEEA}" dt="2018-04-17T09:45:36.387" v="880" actId="1076"/>
          <ac:picMkLst>
            <pc:docMk/>
            <pc:sldMk cId="3769358723" sldId="432"/>
            <ac:picMk id="4" creationId="{CE22F838-1962-48C9-94CE-100E476857AF}"/>
          </ac:picMkLst>
        </pc:picChg>
        <pc:picChg chg="del">
          <ac:chgData name="" userId="34e586b4fc3dfa03" providerId="LiveId" clId="{B6D28952-7103-40CA-9BA7-8038D721CEEA}" dt="2018-04-17T09:43:13.192" v="868" actId="478"/>
          <ac:picMkLst>
            <pc:docMk/>
            <pc:sldMk cId="3769358723" sldId="432"/>
            <ac:picMk id="5" creationId="{9BBCFE99-B603-AF42-8469-642DCB2ACD3E}"/>
          </ac:picMkLst>
        </pc:picChg>
      </pc:sldChg>
      <pc:sldChg chg="del">
        <pc:chgData name="" userId="34e586b4fc3dfa03" providerId="LiveId" clId="{B6D28952-7103-40CA-9BA7-8038D721CEEA}" dt="2018-04-17T19:16:51.597" v="1187" actId="2696"/>
        <pc:sldMkLst>
          <pc:docMk/>
          <pc:sldMk cId="1281026647" sldId="435"/>
        </pc:sldMkLst>
      </pc:sldChg>
    </pc:docChg>
  </pc:docChgLst>
  <pc:docChgLst>
    <pc:chgData name="Guest User" providerId="Windows Live" clId="Web-{3EF7C495-16AE-428C-9FB9-FEEF8808840F}"/>
    <pc:docChg chg="addSld delSld modSld">
      <pc:chgData name="Guest User" userId="" providerId="Windows Live" clId="Web-{3EF7C495-16AE-428C-9FB9-FEEF8808840F}" dt="2018-04-17T06:42:42.965" v="25"/>
      <pc:docMkLst>
        <pc:docMk/>
      </pc:docMkLst>
      <pc:sldChg chg="add del replId">
        <pc:chgData name="Guest User" userId="" providerId="Windows Live" clId="Web-{3EF7C495-16AE-428C-9FB9-FEEF8808840F}" dt="2018-04-17T06:41:25.581" v="13"/>
        <pc:sldMkLst>
          <pc:docMk/>
          <pc:sldMk cId="1558334005" sldId="422"/>
        </pc:sldMkLst>
      </pc:sldChg>
      <pc:sldChg chg="modSp add replId modNotes">
        <pc:chgData name="Guest User" userId="" providerId="Windows Live" clId="Web-{3EF7C495-16AE-428C-9FB9-FEEF8808840F}" dt="2018-04-17T06:40:56.884" v="9"/>
        <pc:sldMkLst>
          <pc:docMk/>
          <pc:sldMk cId="4081418208" sldId="423"/>
        </pc:sldMkLst>
        <pc:spChg chg="mod">
          <ac:chgData name="Guest User" userId="" providerId="Windows Live" clId="Web-{3EF7C495-16AE-428C-9FB9-FEEF8808840F}" dt="2018-04-17T06:40:54.774" v="8"/>
          <ac:spMkLst>
            <pc:docMk/>
            <pc:sldMk cId="4081418208" sldId="423"/>
            <ac:spMk id="10" creationId="{EFEA0CFD-D93E-ED42-94F5-4AC26BF7FEBE}"/>
          </ac:spMkLst>
        </pc:spChg>
      </pc:sldChg>
      <pc:sldChg chg="modSp add replId">
        <pc:chgData name="Guest User" userId="" providerId="Windows Live" clId="Web-{3EF7C495-16AE-428C-9FB9-FEEF8808840F}" dt="2018-04-17T06:42:38.745" v="24"/>
        <pc:sldMkLst>
          <pc:docMk/>
          <pc:sldMk cId="2371436541" sldId="424"/>
        </pc:sldMkLst>
        <pc:spChg chg="mod">
          <ac:chgData name="Guest User" userId="" providerId="Windows Live" clId="Web-{3EF7C495-16AE-428C-9FB9-FEEF8808840F}" dt="2018-04-17T06:42:38.745" v="24"/>
          <ac:spMkLst>
            <pc:docMk/>
            <pc:sldMk cId="2371436541" sldId="424"/>
            <ac:spMk id="21" creationId="{A85FD1CF-AE69-0745-B1E7-97CACCE94E79}"/>
          </ac:spMkLst>
        </pc:spChg>
      </pc:sldChg>
      <pc:sldChg chg="add del replId">
        <pc:chgData name="Guest User" userId="" providerId="Windows Live" clId="Web-{3EF7C495-16AE-428C-9FB9-FEEF8808840F}" dt="2018-04-17T06:41:14.671" v="12"/>
        <pc:sldMkLst>
          <pc:docMk/>
          <pc:sldMk cId="3658564292" sldId="425"/>
        </pc:sldMkLst>
      </pc:sldChg>
    </pc:docChg>
  </pc:docChgLst>
  <pc:docChgLst>
    <pc:chgData name="Yu Luo" userId="009890abe6545d34" providerId="Windows Live" clId="Web-{40C061FF-7D5B-4A8E-8577-7A30C2D8F174}"/>
    <pc:docChg chg="modSld">
      <pc:chgData name="Yu Luo" userId="009890abe6545d34" providerId="Windows Live" clId="Web-{40C061FF-7D5B-4A8E-8577-7A30C2D8F174}" dt="2018-04-17T06:16:28.951" v="1"/>
      <pc:docMkLst>
        <pc:docMk/>
      </pc:docMkLst>
      <pc:sldChg chg="modSp">
        <pc:chgData name="Yu Luo" userId="009890abe6545d34" providerId="Windows Live" clId="Web-{40C061FF-7D5B-4A8E-8577-7A30C2D8F174}" dt="2018-04-17T06:16:28.951" v="1"/>
        <pc:sldMkLst>
          <pc:docMk/>
          <pc:sldMk cId="3180570361" sldId="416"/>
        </pc:sldMkLst>
        <pc:graphicFrameChg chg="mod">
          <ac:chgData name="Yu Luo" userId="009890abe6545d34" providerId="Windows Live" clId="Web-{40C061FF-7D5B-4A8E-8577-7A30C2D8F174}" dt="2018-04-17T06:16:28.951" v="1"/>
          <ac:graphicFrameMkLst>
            <pc:docMk/>
            <pc:sldMk cId="3180570361" sldId="416"/>
            <ac:graphicFrameMk id="6" creationId="{EEE8B615-06B6-1741-A913-427E8A8DBDBA}"/>
          </ac:graphicFrameMkLst>
        </pc:graphicFrameChg>
      </pc:sldChg>
    </pc:docChg>
  </pc:docChgLst>
  <pc:docChgLst>
    <pc:chgData name="Riddhi Malviya" userId="255d760c65c709c2" providerId="LiveId" clId="{8DA458F5-3E0A-CC4D-9A79-F414AB8D269D}"/>
    <pc:docChg chg="undo custSel addSld delSld modSld sldOrd">
      <pc:chgData name="Riddhi Malviya" userId="255d760c65c709c2" providerId="LiveId" clId="{8DA458F5-3E0A-CC4D-9A79-F414AB8D269D}" dt="2018-04-17T19:16:47.058" v="3717" actId="1076"/>
      <pc:docMkLst>
        <pc:docMk/>
      </pc:docMkLst>
      <pc:sldChg chg="modSp">
        <pc:chgData name="Riddhi Malviya" userId="255d760c65c709c2" providerId="LiveId" clId="{8DA458F5-3E0A-CC4D-9A79-F414AB8D269D}" dt="2018-04-17T18:47:49.554" v="3280" actId="1076"/>
        <pc:sldMkLst>
          <pc:docMk/>
          <pc:sldMk cId="4157082590" sldId="256"/>
        </pc:sldMkLst>
        <pc:spChg chg="mod">
          <ac:chgData name="Riddhi Malviya" userId="255d760c65c709c2" providerId="LiveId" clId="{8DA458F5-3E0A-CC4D-9A79-F414AB8D269D}" dt="2018-04-17T18:47:49.554" v="3280" actId="1076"/>
          <ac:spMkLst>
            <pc:docMk/>
            <pc:sldMk cId="4157082590" sldId="256"/>
            <ac:spMk id="2" creationId="{00000000-0000-0000-0000-000000000000}"/>
          </ac:spMkLst>
        </pc:spChg>
        <pc:spChg chg="mod">
          <ac:chgData name="Riddhi Malviya" userId="255d760c65c709c2" providerId="LiveId" clId="{8DA458F5-3E0A-CC4D-9A79-F414AB8D269D}" dt="2018-04-16T23:57:32.954" v="1" actId="20577"/>
          <ac:spMkLst>
            <pc:docMk/>
            <pc:sldMk cId="4157082590" sldId="256"/>
            <ac:spMk id="4" creationId="{00000000-0000-0000-0000-000000000000}"/>
          </ac:spMkLst>
        </pc:spChg>
      </pc:sldChg>
      <pc:sldChg chg="addSp delSp modSp del">
        <pc:chgData name="Riddhi Malviya" userId="255d760c65c709c2" providerId="LiveId" clId="{8DA458F5-3E0A-CC4D-9A79-F414AB8D269D}" dt="2018-04-17T06:26:46.578" v="3013" actId="2696"/>
        <pc:sldMkLst>
          <pc:docMk/>
          <pc:sldMk cId="3320202433" sldId="398"/>
        </pc:sldMkLst>
        <pc:spChg chg="mod">
          <ac:chgData name="Riddhi Malviya" userId="255d760c65c709c2" providerId="LiveId" clId="{8DA458F5-3E0A-CC4D-9A79-F414AB8D269D}" dt="2018-04-17T06:17:18.387" v="2973" actId="1076"/>
          <ac:spMkLst>
            <pc:docMk/>
            <pc:sldMk cId="3320202433" sldId="398"/>
            <ac:spMk id="2" creationId="{00000000-0000-0000-0000-000000000000}"/>
          </ac:spMkLst>
        </pc:spChg>
        <pc:graphicFrameChg chg="mod">
          <ac:chgData name="Riddhi Malviya" userId="255d760c65c709c2" providerId="LiveId" clId="{8DA458F5-3E0A-CC4D-9A79-F414AB8D269D}" dt="2018-04-17T06:23:24.753" v="2996" actId="12093"/>
          <ac:graphicFrameMkLst>
            <pc:docMk/>
            <pc:sldMk cId="3320202433" sldId="398"/>
            <ac:graphicFrameMk id="4" creationId="{00000000-0000-0000-0000-000000000000}"/>
          </ac:graphicFrameMkLst>
        </pc:graphicFrameChg>
        <pc:picChg chg="add del mod">
          <ac:chgData name="Riddhi Malviya" userId="255d760c65c709c2" providerId="LiveId" clId="{8DA458F5-3E0A-CC4D-9A79-F414AB8D269D}" dt="2018-04-17T06:16:02.195" v="2963" actId="20577"/>
          <ac:picMkLst>
            <pc:docMk/>
            <pc:sldMk cId="3320202433" sldId="398"/>
            <ac:picMk id="3" creationId="{E25219D0-2711-0643-A44C-1D151FDD7656}"/>
          </ac:picMkLst>
        </pc:picChg>
        <pc:picChg chg="add del">
          <ac:chgData name="Riddhi Malviya" userId="255d760c65c709c2" providerId="LiveId" clId="{8DA458F5-3E0A-CC4D-9A79-F414AB8D269D}" dt="2018-04-17T06:16:33.236" v="2966" actId="20577"/>
          <ac:picMkLst>
            <pc:docMk/>
            <pc:sldMk cId="3320202433" sldId="398"/>
            <ac:picMk id="6" creationId="{E3DFCEA3-EE6E-3B43-BC31-9E81A919751A}"/>
          </ac:picMkLst>
        </pc:picChg>
        <pc:picChg chg="add del">
          <ac:chgData name="Riddhi Malviya" userId="255d760c65c709c2" providerId="LiveId" clId="{8DA458F5-3E0A-CC4D-9A79-F414AB8D269D}" dt="2018-04-17T06:16:56.900" v="2969" actId="20577"/>
          <ac:picMkLst>
            <pc:docMk/>
            <pc:sldMk cId="3320202433" sldId="398"/>
            <ac:picMk id="7" creationId="{B31E1649-3966-044D-A01B-C0F098825031}"/>
          </ac:picMkLst>
        </pc:picChg>
        <pc:picChg chg="add del">
          <ac:chgData name="Riddhi Malviya" userId="255d760c65c709c2" providerId="LiveId" clId="{8DA458F5-3E0A-CC4D-9A79-F414AB8D269D}" dt="2018-04-17T06:17:14.129" v="2972" actId="20577"/>
          <ac:picMkLst>
            <pc:docMk/>
            <pc:sldMk cId="3320202433" sldId="398"/>
            <ac:picMk id="8" creationId="{7D2DD539-20F7-364B-A547-9A241BAB4D86}"/>
          </ac:picMkLst>
        </pc:picChg>
        <pc:picChg chg="add del">
          <ac:chgData name="Riddhi Malviya" userId="255d760c65c709c2" providerId="LiveId" clId="{8DA458F5-3E0A-CC4D-9A79-F414AB8D269D}" dt="2018-04-17T06:17:29.060" v="2976" actId="20577"/>
          <ac:picMkLst>
            <pc:docMk/>
            <pc:sldMk cId="3320202433" sldId="398"/>
            <ac:picMk id="9" creationId="{32BA4C89-3C9E-BC43-BEDF-DC92DA796C10}"/>
          </ac:picMkLst>
        </pc:picChg>
        <pc:picChg chg="add del">
          <ac:chgData name="Riddhi Malviya" userId="255d760c65c709c2" providerId="LiveId" clId="{8DA458F5-3E0A-CC4D-9A79-F414AB8D269D}" dt="2018-04-17T06:19:02.971" v="2981" actId="12093"/>
          <ac:picMkLst>
            <pc:docMk/>
            <pc:sldMk cId="3320202433" sldId="398"/>
            <ac:picMk id="10" creationId="{E1BA1E56-476F-804C-A986-DE7D6AB0791B}"/>
          </ac:picMkLst>
        </pc:picChg>
        <pc:picChg chg="add del">
          <ac:chgData name="Riddhi Malviya" userId="255d760c65c709c2" providerId="LiveId" clId="{8DA458F5-3E0A-CC4D-9A79-F414AB8D269D}" dt="2018-04-17T06:19:07.444" v="2983" actId="12093"/>
          <ac:picMkLst>
            <pc:docMk/>
            <pc:sldMk cId="3320202433" sldId="398"/>
            <ac:picMk id="11" creationId="{26ED65D8-37B2-B448-A6D7-0F988B2341A3}"/>
          </ac:picMkLst>
        </pc:picChg>
        <pc:picChg chg="add del">
          <ac:chgData name="Riddhi Malviya" userId="255d760c65c709c2" providerId="LiveId" clId="{8DA458F5-3E0A-CC4D-9A79-F414AB8D269D}" dt="2018-04-17T06:19:13.791" v="2985" actId="12093"/>
          <ac:picMkLst>
            <pc:docMk/>
            <pc:sldMk cId="3320202433" sldId="398"/>
            <ac:picMk id="12" creationId="{992EFB87-6812-204E-BDAC-D0F6AAB9EB01}"/>
          </ac:picMkLst>
        </pc:picChg>
        <pc:picChg chg="add del">
          <ac:chgData name="Riddhi Malviya" userId="255d760c65c709c2" providerId="LiveId" clId="{8DA458F5-3E0A-CC4D-9A79-F414AB8D269D}" dt="2018-04-17T06:19:28.401" v="2987" actId="12093"/>
          <ac:picMkLst>
            <pc:docMk/>
            <pc:sldMk cId="3320202433" sldId="398"/>
            <ac:picMk id="13" creationId="{5EAE3CD4-850D-084C-9131-63825C0DEAF1}"/>
          </ac:picMkLst>
        </pc:picChg>
        <pc:picChg chg="add del">
          <ac:chgData name="Riddhi Malviya" userId="255d760c65c709c2" providerId="LiveId" clId="{8DA458F5-3E0A-CC4D-9A79-F414AB8D269D}" dt="2018-04-17T06:19:41.432" v="2990" actId="12093"/>
          <ac:picMkLst>
            <pc:docMk/>
            <pc:sldMk cId="3320202433" sldId="398"/>
            <ac:picMk id="14" creationId="{E527483B-D3C6-FD48-89F7-5DDCD66BE17A}"/>
          </ac:picMkLst>
        </pc:picChg>
        <pc:picChg chg="add del">
          <ac:chgData name="Riddhi Malviya" userId="255d760c65c709c2" providerId="LiveId" clId="{8DA458F5-3E0A-CC4D-9A79-F414AB8D269D}" dt="2018-04-17T06:19:45.410" v="2992" actId="12093"/>
          <ac:picMkLst>
            <pc:docMk/>
            <pc:sldMk cId="3320202433" sldId="398"/>
            <ac:picMk id="15" creationId="{CC085F08-32C1-B44A-B695-DCEDD22342AA}"/>
          </ac:picMkLst>
        </pc:picChg>
      </pc:sldChg>
      <pc:sldChg chg="addSp delSp modSp ord">
        <pc:chgData name="Riddhi Malviya" userId="255d760c65c709c2" providerId="LiveId" clId="{8DA458F5-3E0A-CC4D-9A79-F414AB8D269D}" dt="2018-04-17T19:05:26.984" v="3714" actId="478"/>
        <pc:sldMkLst>
          <pc:docMk/>
          <pc:sldMk cId="1179508708" sldId="404"/>
        </pc:sldMkLst>
        <pc:spChg chg="del">
          <ac:chgData name="Riddhi Malviya" userId="255d760c65c709c2" providerId="LiveId" clId="{8DA458F5-3E0A-CC4D-9A79-F414AB8D269D}" dt="2018-04-17T19:05:25.264" v="3713" actId="478"/>
          <ac:spMkLst>
            <pc:docMk/>
            <pc:sldMk cId="1179508708" sldId="404"/>
            <ac:spMk id="2" creationId="{00000000-0000-0000-0000-000000000000}"/>
          </ac:spMkLst>
        </pc:spChg>
        <pc:spChg chg="add del mod">
          <ac:chgData name="Riddhi Malviya" userId="255d760c65c709c2" providerId="LiveId" clId="{8DA458F5-3E0A-CC4D-9A79-F414AB8D269D}" dt="2018-04-17T19:05:26.984" v="3714" actId="478"/>
          <ac:spMkLst>
            <pc:docMk/>
            <pc:sldMk cId="1179508708" sldId="404"/>
            <ac:spMk id="7" creationId="{94DB2450-FDA7-5F47-ABE5-AB2A767CA6DF}"/>
          </ac:spMkLst>
        </pc:spChg>
      </pc:sldChg>
      <pc:sldChg chg="addSp delSp modSp">
        <pc:chgData name="Riddhi Malviya" userId="255d760c65c709c2" providerId="LiveId" clId="{8DA458F5-3E0A-CC4D-9A79-F414AB8D269D}" dt="2018-04-17T19:05:10.028" v="3712" actId="478"/>
        <pc:sldMkLst>
          <pc:docMk/>
          <pc:sldMk cId="1079955336" sldId="406"/>
        </pc:sldMkLst>
        <pc:spChg chg="del">
          <ac:chgData name="Riddhi Malviya" userId="255d760c65c709c2" providerId="LiveId" clId="{8DA458F5-3E0A-CC4D-9A79-F414AB8D269D}" dt="2018-04-17T19:05:04.013" v="3711" actId="478"/>
          <ac:spMkLst>
            <pc:docMk/>
            <pc:sldMk cId="1079955336" sldId="406"/>
            <ac:spMk id="2" creationId="{00000000-0000-0000-0000-000000000000}"/>
          </ac:spMkLst>
        </pc:spChg>
        <pc:spChg chg="add del mod">
          <ac:chgData name="Riddhi Malviya" userId="255d760c65c709c2" providerId="LiveId" clId="{8DA458F5-3E0A-CC4D-9A79-F414AB8D269D}" dt="2018-04-17T19:05:10.028" v="3712" actId="478"/>
          <ac:spMkLst>
            <pc:docMk/>
            <pc:sldMk cId="1079955336" sldId="406"/>
            <ac:spMk id="7" creationId="{997D6E0E-9ACD-0946-9017-A1E8D947F9AC}"/>
          </ac:spMkLst>
        </pc:spChg>
      </pc:sldChg>
      <pc:sldChg chg="addSp delSp modSp">
        <pc:chgData name="Riddhi Malviya" userId="255d760c65c709c2" providerId="LiveId" clId="{8DA458F5-3E0A-CC4D-9A79-F414AB8D269D}" dt="2018-04-17T07:05:31.545" v="3206" actId="478"/>
        <pc:sldMkLst>
          <pc:docMk/>
          <pc:sldMk cId="613925010" sldId="407"/>
        </pc:sldMkLst>
        <pc:spChg chg="del">
          <ac:chgData name="Riddhi Malviya" userId="255d760c65c709c2" providerId="LiveId" clId="{8DA458F5-3E0A-CC4D-9A79-F414AB8D269D}" dt="2018-04-17T07:05:29.474" v="3205" actId="478"/>
          <ac:spMkLst>
            <pc:docMk/>
            <pc:sldMk cId="613925010" sldId="407"/>
            <ac:spMk id="2" creationId="{00000000-0000-0000-0000-000000000000}"/>
          </ac:spMkLst>
        </pc:spChg>
        <pc:spChg chg="add del mod">
          <ac:chgData name="Riddhi Malviya" userId="255d760c65c709c2" providerId="LiveId" clId="{8DA458F5-3E0A-CC4D-9A79-F414AB8D269D}" dt="2018-04-17T07:05:31.545" v="3206" actId="478"/>
          <ac:spMkLst>
            <pc:docMk/>
            <pc:sldMk cId="613925010" sldId="407"/>
            <ac:spMk id="7" creationId="{432CD076-AECA-C141-BF58-75AFE6CBE562}"/>
          </ac:spMkLst>
        </pc:spChg>
      </pc:sldChg>
      <pc:sldChg chg="addSp delSp modSp">
        <pc:chgData name="Riddhi Malviya" userId="255d760c65c709c2" providerId="LiveId" clId="{8DA458F5-3E0A-CC4D-9A79-F414AB8D269D}" dt="2018-04-17T18:34:30.465" v="3216" actId="478"/>
        <pc:sldMkLst>
          <pc:docMk/>
          <pc:sldMk cId="1353463079" sldId="408"/>
        </pc:sldMkLst>
        <pc:spChg chg="del">
          <ac:chgData name="Riddhi Malviya" userId="255d760c65c709c2" providerId="LiveId" clId="{8DA458F5-3E0A-CC4D-9A79-F414AB8D269D}" dt="2018-04-17T18:34:28.655" v="3215" actId="478"/>
          <ac:spMkLst>
            <pc:docMk/>
            <pc:sldMk cId="1353463079" sldId="408"/>
            <ac:spMk id="2" creationId="{00000000-0000-0000-0000-000000000000}"/>
          </ac:spMkLst>
        </pc:spChg>
        <pc:spChg chg="add del mod">
          <ac:chgData name="Riddhi Malviya" userId="255d760c65c709c2" providerId="LiveId" clId="{8DA458F5-3E0A-CC4D-9A79-F414AB8D269D}" dt="2018-04-17T18:34:30.465" v="3216" actId="478"/>
          <ac:spMkLst>
            <pc:docMk/>
            <pc:sldMk cId="1353463079" sldId="408"/>
            <ac:spMk id="7" creationId="{006F6C70-D59F-AD41-A498-68654A89F6AE}"/>
          </ac:spMkLst>
        </pc:spChg>
      </pc:sldChg>
      <pc:sldChg chg="addSp delSp modSp modNotesTx">
        <pc:chgData name="Riddhi Malviya" userId="255d760c65c709c2" providerId="LiveId" clId="{8DA458F5-3E0A-CC4D-9A79-F414AB8D269D}" dt="2018-04-17T05:57:03.472" v="2616" actId="20577"/>
        <pc:sldMkLst>
          <pc:docMk/>
          <pc:sldMk cId="3469870150" sldId="409"/>
        </pc:sldMkLst>
        <pc:spChg chg="add del mod">
          <ac:chgData name="Riddhi Malviya" userId="255d760c65c709c2" providerId="LiveId" clId="{8DA458F5-3E0A-CC4D-9A79-F414AB8D269D}" dt="2018-04-17T05:23:55.974" v="2043" actId="478"/>
          <ac:spMkLst>
            <pc:docMk/>
            <pc:sldMk cId="3469870150" sldId="409"/>
            <ac:spMk id="2" creationId="{49C6F672-1BB9-6946-B7E4-242E62B84125}"/>
          </ac:spMkLst>
        </pc:spChg>
        <pc:spChg chg="mod">
          <ac:chgData name="Riddhi Malviya" userId="255d760c65c709c2" providerId="LiveId" clId="{8DA458F5-3E0A-CC4D-9A79-F414AB8D269D}" dt="2018-04-17T00:38:14.906" v="622" actId="14100"/>
          <ac:spMkLst>
            <pc:docMk/>
            <pc:sldMk cId="3469870150" sldId="409"/>
            <ac:spMk id="7" creationId="{3C525A00-288A-48A1-8F05-604F07F13B36}"/>
          </ac:spMkLst>
        </pc:spChg>
        <pc:spChg chg="del mod">
          <ac:chgData name="Riddhi Malviya" userId="255d760c65c709c2" providerId="LiveId" clId="{8DA458F5-3E0A-CC4D-9A79-F414AB8D269D}" dt="2018-04-17T00:43:13.767" v="636" actId="14100"/>
          <ac:spMkLst>
            <pc:docMk/>
            <pc:sldMk cId="3469870150" sldId="409"/>
            <ac:spMk id="8" creationId="{A8AEE251-A043-4E43-8825-F92935EB0C6D}"/>
          </ac:spMkLst>
        </pc:spChg>
        <pc:spChg chg="del mod">
          <ac:chgData name="Riddhi Malviya" userId="255d760c65c709c2" providerId="LiveId" clId="{8DA458F5-3E0A-CC4D-9A79-F414AB8D269D}" dt="2018-04-17T00:44:51.880" v="713" actId="14100"/>
          <ac:spMkLst>
            <pc:docMk/>
            <pc:sldMk cId="3469870150" sldId="409"/>
            <ac:spMk id="9" creationId="{753AFB4C-2EA1-4AAE-A1F2-73CA70B77540}"/>
          </ac:spMkLst>
        </pc:spChg>
        <pc:spChg chg="add mod">
          <ac:chgData name="Riddhi Malviya" userId="255d760c65c709c2" providerId="LiveId" clId="{8DA458F5-3E0A-CC4D-9A79-F414AB8D269D}" dt="2018-04-17T04:25:37.834" v="774" actId="113"/>
          <ac:spMkLst>
            <pc:docMk/>
            <pc:sldMk cId="3469870150" sldId="409"/>
            <ac:spMk id="10" creationId="{EFEA0CFD-D93E-ED42-94F5-4AC26BF7FEBE}"/>
          </ac:spMkLst>
        </pc:spChg>
        <pc:graphicFrameChg chg="add mod">
          <ac:chgData name="Riddhi Malviya" userId="255d760c65c709c2" providerId="LiveId" clId="{8DA458F5-3E0A-CC4D-9A79-F414AB8D269D}" dt="2018-04-17T05:06:10.037" v="1222" actId="20577"/>
          <ac:graphicFrameMkLst>
            <pc:docMk/>
            <pc:sldMk cId="3469870150" sldId="409"/>
            <ac:graphicFrameMk id="6" creationId="{EEE8B615-06B6-1741-A913-427E8A8DBDBA}"/>
          </ac:graphicFrameMkLst>
        </pc:graphicFrameChg>
        <pc:picChg chg="mod modCrop">
          <ac:chgData name="Riddhi Malviya" userId="255d760c65c709c2" providerId="LiveId" clId="{8DA458F5-3E0A-CC4D-9A79-F414AB8D269D}" dt="2018-04-17T00:46:03.064" v="717" actId="14100"/>
          <ac:picMkLst>
            <pc:docMk/>
            <pc:sldMk cId="3469870150" sldId="409"/>
            <ac:picMk id="4" creationId="{893F9852-466F-407A-A081-FF5A7BDA5270}"/>
          </ac:picMkLst>
        </pc:picChg>
        <pc:picChg chg="add del mod">
          <ac:chgData name="Riddhi Malviya" userId="255d760c65c709c2" providerId="LiveId" clId="{8DA458F5-3E0A-CC4D-9A79-F414AB8D269D}" dt="2018-04-17T00:22:03.470" v="430" actId="1076"/>
          <ac:picMkLst>
            <pc:docMk/>
            <pc:sldMk cId="3469870150" sldId="409"/>
            <ac:picMk id="5" creationId="{345E4050-F774-8E45-8407-F1B75DF80ED1}"/>
          </ac:picMkLst>
        </pc:picChg>
      </pc:sldChg>
      <pc:sldChg chg="addSp delSp modSp add mod setBg modNotesTx">
        <pc:chgData name="Riddhi Malviya" userId="255d760c65c709c2" providerId="LiveId" clId="{8DA458F5-3E0A-CC4D-9A79-F414AB8D269D}" dt="2018-04-17T18:58:26.447" v="3708" actId="20577"/>
        <pc:sldMkLst>
          <pc:docMk/>
          <pc:sldMk cId="3678560530" sldId="410"/>
        </pc:sldMkLst>
        <pc:spChg chg="del">
          <ac:chgData name="Riddhi Malviya" userId="255d760c65c709c2" providerId="LiveId" clId="{8DA458F5-3E0A-CC4D-9A79-F414AB8D269D}" dt="2018-04-17T00:21:59.467" v="429" actId="478"/>
          <ac:spMkLst>
            <pc:docMk/>
            <pc:sldMk cId="3678560530" sldId="410"/>
            <ac:spMk id="2" creationId="{186268DC-5B29-8144-950B-6C41B0A36E47}"/>
          </ac:spMkLst>
        </pc:spChg>
        <pc:spChg chg="del">
          <ac:chgData name="Riddhi Malviya" userId="255d760c65c709c2" providerId="LiveId" clId="{8DA458F5-3E0A-CC4D-9A79-F414AB8D269D}" dt="2018-04-17T00:21:55.367" v="428" actId="478"/>
          <ac:spMkLst>
            <pc:docMk/>
            <pc:sldMk cId="3678560530" sldId="410"/>
            <ac:spMk id="3" creationId="{A7D1934F-A377-9243-90DC-D4CD002C4BF3}"/>
          </ac:spMkLst>
        </pc:spChg>
        <pc:spChg chg="add mod topLvl">
          <ac:chgData name="Riddhi Malviya" userId="255d760c65c709c2" providerId="LiveId" clId="{8DA458F5-3E0A-CC4D-9A79-F414AB8D269D}" dt="2018-04-17T00:35:04.664" v="590" actId="1076"/>
          <ac:spMkLst>
            <pc:docMk/>
            <pc:sldMk cId="3678560530" sldId="410"/>
            <ac:spMk id="6" creationId="{DE2F3429-BE70-264C-B674-0EC11C45F81E}"/>
          </ac:spMkLst>
        </pc:spChg>
        <pc:spChg chg="add del mod">
          <ac:chgData name="Riddhi Malviya" userId="255d760c65c709c2" providerId="LiveId" clId="{8DA458F5-3E0A-CC4D-9A79-F414AB8D269D}" dt="2018-04-17T00:27:47.137" v="506" actId="1076"/>
          <ac:spMkLst>
            <pc:docMk/>
            <pc:sldMk cId="3678560530" sldId="410"/>
            <ac:spMk id="8" creationId="{BE7B6407-53A4-F345-84AB-27D662A4E156}"/>
          </ac:spMkLst>
        </pc:spChg>
        <pc:spChg chg="add mod">
          <ac:chgData name="Riddhi Malviya" userId="255d760c65c709c2" providerId="LiveId" clId="{8DA458F5-3E0A-CC4D-9A79-F414AB8D269D}" dt="2018-04-17T00:27:27.955" v="496" actId="13926"/>
          <ac:spMkLst>
            <pc:docMk/>
            <pc:sldMk cId="3678560530" sldId="410"/>
            <ac:spMk id="9" creationId="{2F96E7F8-1764-FE4E-97A8-2FEFECCF779F}"/>
          </ac:spMkLst>
        </pc:spChg>
        <pc:spChg chg="add del">
          <ac:chgData name="Riddhi Malviya" userId="255d760c65c709c2" providerId="LiveId" clId="{8DA458F5-3E0A-CC4D-9A79-F414AB8D269D}" dt="2018-04-17T00:24:35.408" v="438" actId="26606"/>
          <ac:spMkLst>
            <pc:docMk/>
            <pc:sldMk cId="3678560530" sldId="410"/>
            <ac:spMk id="10" creationId="{A9F529C3-C941-49FD-8C67-82F134F64BDB}"/>
          </ac:spMkLst>
        </pc:spChg>
        <pc:spChg chg="add mod topLvl">
          <ac:chgData name="Riddhi Malviya" userId="255d760c65c709c2" providerId="LiveId" clId="{8DA458F5-3E0A-CC4D-9A79-F414AB8D269D}" dt="2018-04-17T00:36:02.939" v="596" actId="1076"/>
          <ac:spMkLst>
            <pc:docMk/>
            <pc:sldMk cId="3678560530" sldId="410"/>
            <ac:spMk id="11" creationId="{55AAB41E-AB07-5E48-B9C4-28521D614ACA}"/>
          </ac:spMkLst>
        </pc:spChg>
        <pc:spChg chg="add del">
          <ac:chgData name="Riddhi Malviya" userId="255d760c65c709c2" providerId="LiveId" clId="{8DA458F5-3E0A-CC4D-9A79-F414AB8D269D}" dt="2018-04-17T00:24:35.408" v="438" actId="26606"/>
          <ac:spMkLst>
            <pc:docMk/>
            <pc:sldMk cId="3678560530" sldId="410"/>
            <ac:spMk id="12" creationId="{20586029-32A0-47E5-9AEC-AE3ABA6B94D0}"/>
          </ac:spMkLst>
        </pc:spChg>
        <pc:spChg chg="add mod topLvl">
          <ac:chgData name="Riddhi Malviya" userId="255d760c65c709c2" providerId="LiveId" clId="{8DA458F5-3E0A-CC4D-9A79-F414AB8D269D}" dt="2018-04-17T00:35:59.828" v="595" actId="1076"/>
          <ac:spMkLst>
            <pc:docMk/>
            <pc:sldMk cId="3678560530" sldId="410"/>
            <ac:spMk id="13" creationId="{9D1046F2-3B3C-D741-B438-24D4728C7569}"/>
          </ac:spMkLst>
        </pc:spChg>
        <pc:spChg chg="add mod topLvl">
          <ac:chgData name="Riddhi Malviya" userId="255d760c65c709c2" providerId="LiveId" clId="{8DA458F5-3E0A-CC4D-9A79-F414AB8D269D}" dt="2018-04-17T00:34:58.149" v="589" actId="1076"/>
          <ac:spMkLst>
            <pc:docMk/>
            <pc:sldMk cId="3678560530" sldId="410"/>
            <ac:spMk id="15" creationId="{A68AF66B-0E92-FA42-A0B1-C859F10D94A6}"/>
          </ac:spMkLst>
        </pc:spChg>
        <pc:spChg chg="add mod">
          <ac:chgData name="Riddhi Malviya" userId="255d760c65c709c2" providerId="LiveId" clId="{8DA458F5-3E0A-CC4D-9A79-F414AB8D269D}" dt="2018-04-17T04:25:44.033" v="776" actId="113"/>
          <ac:spMkLst>
            <pc:docMk/>
            <pc:sldMk cId="3678560530" sldId="410"/>
            <ac:spMk id="16" creationId="{422CCDBD-44C1-324C-A589-A4116D18858A}"/>
          </ac:spMkLst>
        </pc:spChg>
        <pc:spChg chg="add mod">
          <ac:chgData name="Riddhi Malviya" userId="255d760c65c709c2" providerId="LiveId" clId="{8DA458F5-3E0A-CC4D-9A79-F414AB8D269D}" dt="2018-04-17T18:46:06.283" v="3267" actId="20577"/>
          <ac:spMkLst>
            <pc:docMk/>
            <pc:sldMk cId="3678560530" sldId="410"/>
            <ac:spMk id="17" creationId="{7AF2A52B-6DCB-0642-873C-73C8F708C20F}"/>
          </ac:spMkLst>
        </pc:spChg>
        <pc:spChg chg="add mod">
          <ac:chgData name="Riddhi Malviya" userId="255d760c65c709c2" providerId="LiveId" clId="{8DA458F5-3E0A-CC4D-9A79-F414AB8D269D}" dt="2018-04-17T05:57:53.021" v="2618" actId="1076"/>
          <ac:spMkLst>
            <pc:docMk/>
            <pc:sldMk cId="3678560530" sldId="410"/>
            <ac:spMk id="18" creationId="{2E84A04C-13EF-5D40-903A-4F3A7CB11FB9}"/>
          </ac:spMkLst>
        </pc:spChg>
        <pc:spChg chg="add mod">
          <ac:chgData name="Riddhi Malviya" userId="255d760c65c709c2" providerId="LiveId" clId="{8DA458F5-3E0A-CC4D-9A79-F414AB8D269D}" dt="2018-04-17T02:26:17.309" v="767" actId="207"/>
          <ac:spMkLst>
            <pc:docMk/>
            <pc:sldMk cId="3678560530" sldId="410"/>
            <ac:spMk id="20" creationId="{404ACBD2-0545-6146-94C9-37421DF05BE9}"/>
          </ac:spMkLst>
        </pc:spChg>
        <pc:spChg chg="add mod">
          <ac:chgData name="Riddhi Malviya" userId="255d760c65c709c2" providerId="LiveId" clId="{8DA458F5-3E0A-CC4D-9A79-F414AB8D269D}" dt="2018-04-17T02:26:08.578" v="766" actId="207"/>
          <ac:spMkLst>
            <pc:docMk/>
            <pc:sldMk cId="3678560530" sldId="410"/>
            <ac:spMk id="21" creationId="{A85FD1CF-AE69-0745-B1E7-97CACCE94E79}"/>
          </ac:spMkLst>
        </pc:spChg>
        <pc:spChg chg="add mod">
          <ac:chgData name="Riddhi Malviya" userId="255d760c65c709c2" providerId="LiveId" clId="{8DA458F5-3E0A-CC4D-9A79-F414AB8D269D}" dt="2018-04-17T05:57:57.013" v="2619" actId="1076"/>
          <ac:spMkLst>
            <pc:docMk/>
            <pc:sldMk cId="3678560530" sldId="410"/>
            <ac:spMk id="22" creationId="{D015A591-810B-FD44-9AF3-B7E0779EA984}"/>
          </ac:spMkLst>
        </pc:spChg>
        <pc:spChg chg="add mod">
          <ac:chgData name="Riddhi Malviya" userId="255d760c65c709c2" providerId="LiveId" clId="{8DA458F5-3E0A-CC4D-9A79-F414AB8D269D}" dt="2018-04-17T02:26:08.578" v="766" actId="207"/>
          <ac:spMkLst>
            <pc:docMk/>
            <pc:sldMk cId="3678560530" sldId="410"/>
            <ac:spMk id="23" creationId="{91AEDC3A-AC84-694B-AEC9-5E0B1308A6D8}"/>
          </ac:spMkLst>
        </pc:spChg>
        <pc:grpChg chg="add del mod">
          <ac:chgData name="Riddhi Malviya" userId="255d760c65c709c2" providerId="LiveId" clId="{8DA458F5-3E0A-CC4D-9A79-F414AB8D269D}" dt="2018-04-17T00:28:16.966" v="512" actId="165"/>
          <ac:grpSpMkLst>
            <pc:docMk/>
            <pc:sldMk cId="3678560530" sldId="410"/>
            <ac:grpSpMk id="7" creationId="{53336843-2A88-3C47-ADB2-5A6C727EF785}"/>
          </ac:grpSpMkLst>
        </pc:grpChg>
        <pc:grpChg chg="add mod">
          <ac:chgData name="Riddhi Malviya" userId="255d760c65c709c2" providerId="LiveId" clId="{8DA458F5-3E0A-CC4D-9A79-F414AB8D269D}" dt="2018-04-17T00:33:30.457" v="574" actId="338"/>
          <ac:grpSpMkLst>
            <pc:docMk/>
            <pc:sldMk cId="3678560530" sldId="410"/>
            <ac:grpSpMk id="19" creationId="{C3DDED75-D909-FE47-A838-EB846841DD9E}"/>
          </ac:grpSpMkLst>
        </pc:grpChg>
        <pc:picChg chg="add mod">
          <ac:chgData name="Riddhi Malviya" userId="255d760c65c709c2" providerId="LiveId" clId="{8DA458F5-3E0A-CC4D-9A79-F414AB8D269D}" dt="2018-04-17T00:28:04.224" v="510" actId="14100"/>
          <ac:picMkLst>
            <pc:docMk/>
            <pc:sldMk cId="3678560530" sldId="410"/>
            <ac:picMk id="4" creationId="{A3BDF0DF-F8CD-B842-948F-6D00B5F79048}"/>
          </ac:picMkLst>
        </pc:picChg>
        <pc:picChg chg="add mod topLvl">
          <ac:chgData name="Riddhi Malviya" userId="255d760c65c709c2" providerId="LiveId" clId="{8DA458F5-3E0A-CC4D-9A79-F414AB8D269D}" dt="2018-04-17T00:33:30.457" v="574" actId="338"/>
          <ac:picMkLst>
            <pc:docMk/>
            <pc:sldMk cId="3678560530" sldId="410"/>
            <ac:picMk id="5" creationId="{C9A5C5FF-BAA9-B74A-9077-F50EBAA2CAE6}"/>
          </ac:picMkLst>
        </pc:picChg>
        <pc:cxnChg chg="add del">
          <ac:chgData name="Riddhi Malviya" userId="255d760c65c709c2" providerId="LiveId" clId="{8DA458F5-3E0A-CC4D-9A79-F414AB8D269D}" dt="2018-04-17T00:24:35.408" v="438" actId="26606"/>
          <ac:cxnSpMkLst>
            <pc:docMk/>
            <pc:sldMk cId="3678560530" sldId="410"/>
            <ac:cxnSpMk id="14" creationId="{8C730EAB-A532-4295-A302-FB4B90DB9F5E}"/>
          </ac:cxnSpMkLst>
        </pc:cxnChg>
      </pc:sldChg>
      <pc:sldChg chg="addSp delSp modSp add del">
        <pc:chgData name="Riddhi Malviya" userId="255d760c65c709c2" providerId="LiveId" clId="{8DA458F5-3E0A-CC4D-9A79-F414AB8D269D}" dt="2018-04-17T04:19:15.500" v="770" actId="2696"/>
        <pc:sldMkLst>
          <pc:docMk/>
          <pc:sldMk cId="2883869779" sldId="411"/>
        </pc:sldMkLst>
        <pc:spChg chg="del">
          <ac:chgData name="Riddhi Malviya" userId="255d760c65c709c2" providerId="LiveId" clId="{8DA458F5-3E0A-CC4D-9A79-F414AB8D269D}" dt="2018-04-17T00:33:42.706" v="577" actId="478"/>
          <ac:spMkLst>
            <pc:docMk/>
            <pc:sldMk cId="2883869779" sldId="411"/>
            <ac:spMk id="2" creationId="{8D6E041A-A481-104A-8A4A-A9F6E263A596}"/>
          </ac:spMkLst>
        </pc:spChg>
        <pc:spChg chg="del">
          <ac:chgData name="Riddhi Malviya" userId="255d760c65c709c2" providerId="LiveId" clId="{8DA458F5-3E0A-CC4D-9A79-F414AB8D269D}" dt="2018-04-17T00:33:40.637" v="576" actId="478"/>
          <ac:spMkLst>
            <pc:docMk/>
            <pc:sldMk cId="2883869779" sldId="411"/>
            <ac:spMk id="3" creationId="{6899B3F5-568B-1949-80AB-3DC02DD9B123}"/>
          </ac:spMkLst>
        </pc:spChg>
        <pc:spChg chg="add del">
          <ac:chgData name="Riddhi Malviya" userId="255d760c65c709c2" providerId="LiveId" clId="{8DA458F5-3E0A-CC4D-9A79-F414AB8D269D}" dt="2018-04-17T00:33:46.202" v="579" actId="478"/>
          <ac:spMkLst>
            <pc:docMk/>
            <pc:sldMk cId="2883869779" sldId="411"/>
            <ac:spMk id="4" creationId="{C8B1C077-6259-234D-B1B6-B49F9F2A03A9}"/>
          </ac:spMkLst>
        </pc:spChg>
        <pc:spChg chg="mod topLvl">
          <ac:chgData name="Riddhi Malviya" userId="255d760c65c709c2" providerId="LiveId" clId="{8DA458F5-3E0A-CC4D-9A79-F414AB8D269D}" dt="2018-04-17T00:34:25.258" v="584" actId="165"/>
          <ac:spMkLst>
            <pc:docMk/>
            <pc:sldMk cId="2883869779" sldId="411"/>
            <ac:spMk id="13" creationId="{4FAA04DA-0497-ED42-806A-3354D3CE668B}"/>
          </ac:spMkLst>
        </pc:spChg>
        <pc:spChg chg="mod topLvl">
          <ac:chgData name="Riddhi Malviya" userId="255d760c65c709c2" providerId="LiveId" clId="{8DA458F5-3E0A-CC4D-9A79-F414AB8D269D}" dt="2018-04-17T00:34:25.258" v="584" actId="165"/>
          <ac:spMkLst>
            <pc:docMk/>
            <pc:sldMk cId="2883869779" sldId="411"/>
            <ac:spMk id="14" creationId="{3FCCCC71-4430-D04C-902B-329716B0151D}"/>
          </ac:spMkLst>
        </pc:spChg>
        <pc:spChg chg="mod topLvl">
          <ac:chgData name="Riddhi Malviya" userId="255d760c65c709c2" providerId="LiveId" clId="{8DA458F5-3E0A-CC4D-9A79-F414AB8D269D}" dt="2018-04-17T00:34:25.258" v="584" actId="165"/>
          <ac:spMkLst>
            <pc:docMk/>
            <pc:sldMk cId="2883869779" sldId="411"/>
            <ac:spMk id="15" creationId="{D6FD4B17-E950-3245-953A-62ED825645E4}"/>
          </ac:spMkLst>
        </pc:spChg>
        <pc:spChg chg="mod topLvl">
          <ac:chgData name="Riddhi Malviya" userId="255d760c65c709c2" providerId="LiveId" clId="{8DA458F5-3E0A-CC4D-9A79-F414AB8D269D}" dt="2018-04-17T00:34:25.258" v="584" actId="165"/>
          <ac:spMkLst>
            <pc:docMk/>
            <pc:sldMk cId="2883869779" sldId="411"/>
            <ac:spMk id="16" creationId="{88BAAD33-5B4F-AC4D-894D-C23896B65BE2}"/>
          </ac:spMkLst>
        </pc:spChg>
        <pc:spChg chg="add del mod">
          <ac:chgData name="Riddhi Malviya" userId="255d760c65c709c2" providerId="LiveId" clId="{8DA458F5-3E0A-CC4D-9A79-F414AB8D269D}" dt="2018-04-17T00:34:30.738" v="586" actId="732"/>
          <ac:spMkLst>
            <pc:docMk/>
            <pc:sldMk cId="2883869779" sldId="411"/>
            <ac:spMk id="17" creationId="{1D9C61BA-8B22-A842-AF90-57E6D5BB6B8B}"/>
          </ac:spMkLst>
        </pc:spChg>
        <pc:grpChg chg="add del">
          <ac:chgData name="Riddhi Malviya" userId="255d760c65c709c2" providerId="LiveId" clId="{8DA458F5-3E0A-CC4D-9A79-F414AB8D269D}" dt="2018-04-17T04:19:11.410" v="769" actId="478"/>
          <ac:grpSpMkLst>
            <pc:docMk/>
            <pc:sldMk cId="2883869779" sldId="411"/>
            <ac:grpSpMk id="5" creationId="{B544948F-2726-FF44-8F21-E09EBE5F8EF9}"/>
          </ac:grpSpMkLst>
        </pc:grpChg>
        <pc:grpChg chg="add del mod">
          <ac:chgData name="Riddhi Malviya" userId="255d760c65c709c2" providerId="LiveId" clId="{8DA458F5-3E0A-CC4D-9A79-F414AB8D269D}" dt="2018-04-17T00:34:25.258" v="584" actId="165"/>
          <ac:grpSpMkLst>
            <pc:docMk/>
            <pc:sldMk cId="2883869779" sldId="411"/>
            <ac:grpSpMk id="11" creationId="{A6C5D076-75F0-C245-B1F0-77DEAFD8B82F}"/>
          </ac:grpSpMkLst>
        </pc:grpChg>
        <pc:picChg chg="del mod topLvl modCrop">
          <ac:chgData name="Riddhi Malviya" userId="255d760c65c709c2" providerId="LiveId" clId="{8DA458F5-3E0A-CC4D-9A79-F414AB8D269D}" dt="2018-04-17T04:19:09.454" v="768" actId="478"/>
          <ac:picMkLst>
            <pc:docMk/>
            <pc:sldMk cId="2883869779" sldId="411"/>
            <ac:picMk id="12" creationId="{670076D5-6F32-1C4E-9F6C-C02F72B8D361}"/>
          </ac:picMkLst>
        </pc:picChg>
      </pc:sldChg>
      <pc:sldChg chg="modSp">
        <pc:chgData name="Riddhi Malviya" userId="255d760c65c709c2" providerId="LiveId" clId="{8DA458F5-3E0A-CC4D-9A79-F414AB8D269D}" dt="2018-04-17T18:34:40.002" v="3218" actId="20577"/>
        <pc:sldMkLst>
          <pc:docMk/>
          <pc:sldMk cId="1825670680" sldId="412"/>
        </pc:sldMkLst>
        <pc:spChg chg="mod">
          <ac:chgData name="Riddhi Malviya" userId="255d760c65c709c2" providerId="LiveId" clId="{8DA458F5-3E0A-CC4D-9A79-F414AB8D269D}" dt="2018-04-17T18:34:40.002" v="3218" actId="20577"/>
          <ac:spMkLst>
            <pc:docMk/>
            <pc:sldMk cId="1825670680" sldId="412"/>
            <ac:spMk id="4" creationId="{E35AC485-EF80-44CE-981C-E0A0F1BCCF65}"/>
          </ac:spMkLst>
        </pc:spChg>
      </pc:sldChg>
      <pc:sldChg chg="delSp modSp add modNotesTx">
        <pc:chgData name="Riddhi Malviya" userId="255d760c65c709c2" providerId="LiveId" clId="{8DA458F5-3E0A-CC4D-9A79-F414AB8D269D}" dt="2018-04-17T18:51:25.186" v="3657" actId="20577"/>
        <pc:sldMkLst>
          <pc:docMk/>
          <pc:sldMk cId="38206537" sldId="414"/>
        </pc:sldMkLst>
        <pc:spChg chg="del">
          <ac:chgData name="Riddhi Malviya" userId="255d760c65c709c2" providerId="LiveId" clId="{8DA458F5-3E0A-CC4D-9A79-F414AB8D269D}" dt="2018-04-17T05:22:37.833" v="2037" actId="478"/>
          <ac:spMkLst>
            <pc:docMk/>
            <pc:sldMk cId="38206537" sldId="414"/>
            <ac:spMk id="2" creationId="{49C6F672-1BB9-6946-B7E4-242E62B84125}"/>
          </ac:spMkLst>
        </pc:spChg>
        <pc:spChg chg="mod">
          <ac:chgData name="Riddhi Malviya" userId="255d760c65c709c2" providerId="LiveId" clId="{8DA458F5-3E0A-CC4D-9A79-F414AB8D269D}" dt="2018-04-17T04:26:08.375" v="797" actId="20577"/>
          <ac:spMkLst>
            <pc:docMk/>
            <pc:sldMk cId="38206537" sldId="414"/>
            <ac:spMk id="10" creationId="{EFEA0CFD-D93E-ED42-94F5-4AC26BF7FEBE}"/>
          </ac:spMkLst>
        </pc:spChg>
        <pc:graphicFrameChg chg="mod">
          <ac:chgData name="Riddhi Malviya" userId="255d760c65c709c2" providerId="LiveId" clId="{8DA458F5-3E0A-CC4D-9A79-F414AB8D269D}" dt="2018-04-17T05:22:30.799" v="2036" actId="1076"/>
          <ac:graphicFrameMkLst>
            <pc:docMk/>
            <pc:sldMk cId="38206537" sldId="414"/>
            <ac:graphicFrameMk id="6" creationId="{EEE8B615-06B6-1741-A913-427E8A8DBDBA}"/>
          </ac:graphicFrameMkLst>
        </pc:graphicFrameChg>
        <pc:picChg chg="mod">
          <ac:chgData name="Riddhi Malviya" userId="255d760c65c709c2" providerId="LiveId" clId="{8DA458F5-3E0A-CC4D-9A79-F414AB8D269D}" dt="2018-04-17T05:23:28.064" v="2042" actId="14100"/>
          <ac:picMkLst>
            <pc:docMk/>
            <pc:sldMk cId="38206537" sldId="414"/>
            <ac:picMk id="8" creationId="{37958E8D-60AC-4134-94FF-07B983600CA5}"/>
          </ac:picMkLst>
        </pc:picChg>
      </pc:sldChg>
      <pc:sldChg chg="delSp modSp add del">
        <pc:chgData name="Riddhi Malviya" userId="255d760c65c709c2" providerId="LiveId" clId="{8DA458F5-3E0A-CC4D-9A79-F414AB8D269D}" dt="2018-04-17T06:51:26.308" v="3103" actId="2696"/>
        <pc:sldMkLst>
          <pc:docMk/>
          <pc:sldMk cId="2898487828" sldId="415"/>
        </pc:sldMkLst>
        <pc:spChg chg="mod">
          <ac:chgData name="Riddhi Malviya" userId="255d760c65c709c2" providerId="LiveId" clId="{8DA458F5-3E0A-CC4D-9A79-F414AB8D269D}" dt="2018-04-17T04:43:44.062" v="1036" actId="20577"/>
          <ac:spMkLst>
            <pc:docMk/>
            <pc:sldMk cId="2898487828" sldId="415"/>
            <ac:spMk id="2" creationId="{A68AF66B-0E92-FA42-A0B1-C859F10D94A6}"/>
          </ac:spMkLst>
        </pc:spChg>
        <pc:spChg chg="mod">
          <ac:chgData name="Riddhi Malviya" userId="255d760c65c709c2" providerId="LiveId" clId="{8DA458F5-3E0A-CC4D-9A79-F414AB8D269D}" dt="2018-04-17T04:43:51.910" v="1042" actId="20577"/>
          <ac:spMkLst>
            <pc:docMk/>
            <pc:sldMk cId="2898487828" sldId="415"/>
            <ac:spMk id="3" creationId="{55AAB41E-AB07-5E48-B9C4-28521D614ACA}"/>
          </ac:spMkLst>
        </pc:spChg>
        <pc:spChg chg="mod">
          <ac:chgData name="Riddhi Malviya" userId="255d760c65c709c2" providerId="LiveId" clId="{8DA458F5-3E0A-CC4D-9A79-F414AB8D269D}" dt="2018-04-17T04:43:36.780" v="1032" actId="20577"/>
          <ac:spMkLst>
            <pc:docMk/>
            <pc:sldMk cId="2898487828" sldId="415"/>
            <ac:spMk id="8" creationId="{DE2F3429-BE70-264C-B674-0EC11C45F81E}"/>
          </ac:spMkLst>
        </pc:spChg>
        <pc:spChg chg="mod">
          <ac:chgData name="Riddhi Malviya" userId="255d760c65c709c2" providerId="LiveId" clId="{8DA458F5-3E0A-CC4D-9A79-F414AB8D269D}" dt="2018-04-17T04:43:47.660" v="1039" actId="20577"/>
          <ac:spMkLst>
            <pc:docMk/>
            <pc:sldMk cId="2898487828" sldId="415"/>
            <ac:spMk id="10" creationId="{9D1046F2-3B3C-D741-B438-24D4728C7569}"/>
          </ac:spMkLst>
        </pc:spChg>
        <pc:spChg chg="mod">
          <ac:chgData name="Riddhi Malviya" userId="255d760c65c709c2" providerId="LiveId" clId="{8DA458F5-3E0A-CC4D-9A79-F414AB8D269D}" dt="2018-04-17T04:26:16.560" v="816" actId="20577"/>
          <ac:spMkLst>
            <pc:docMk/>
            <pc:sldMk cId="2898487828" sldId="415"/>
            <ac:spMk id="16" creationId="{422CCDBD-44C1-324C-A589-A4116D18858A}"/>
          </ac:spMkLst>
        </pc:spChg>
        <pc:spChg chg="mod">
          <ac:chgData name="Riddhi Malviya" userId="255d760c65c709c2" providerId="LiveId" clId="{8DA458F5-3E0A-CC4D-9A79-F414AB8D269D}" dt="2018-04-17T04:45:05.988" v="1050" actId="207"/>
          <ac:spMkLst>
            <pc:docMk/>
            <pc:sldMk cId="2898487828" sldId="415"/>
            <ac:spMk id="20" creationId="{404ACBD2-0545-6146-94C9-37421DF05BE9}"/>
          </ac:spMkLst>
        </pc:spChg>
        <pc:spChg chg="mod">
          <ac:chgData name="Riddhi Malviya" userId="255d760c65c709c2" providerId="LiveId" clId="{8DA458F5-3E0A-CC4D-9A79-F414AB8D269D}" dt="2018-04-17T04:45:19.124" v="1057" actId="20577"/>
          <ac:spMkLst>
            <pc:docMk/>
            <pc:sldMk cId="2898487828" sldId="415"/>
            <ac:spMk id="21" creationId="{A85FD1CF-AE69-0745-B1E7-97CACCE94E79}"/>
          </ac:spMkLst>
        </pc:spChg>
        <pc:spChg chg="mod">
          <ac:chgData name="Riddhi Malviya" userId="255d760c65c709c2" providerId="LiveId" clId="{8DA458F5-3E0A-CC4D-9A79-F414AB8D269D}" dt="2018-04-17T04:45:20.339" v="1060" actId="20577"/>
          <ac:spMkLst>
            <pc:docMk/>
            <pc:sldMk cId="2898487828" sldId="415"/>
            <ac:spMk id="23" creationId="{91AEDC3A-AC84-694B-AEC9-5E0B1308A6D8}"/>
          </ac:spMkLst>
        </pc:spChg>
        <pc:picChg chg="del">
          <ac:chgData name="Riddhi Malviya" userId="255d760c65c709c2" providerId="LiveId" clId="{8DA458F5-3E0A-CC4D-9A79-F414AB8D269D}" dt="2018-04-17T04:44:02.845" v="1043" actId="478"/>
          <ac:picMkLst>
            <pc:docMk/>
            <pc:sldMk cId="2898487828" sldId="415"/>
            <ac:picMk id="4" creationId="{A3BDF0DF-F8CD-B842-948F-6D00B5F79048}"/>
          </ac:picMkLst>
        </pc:picChg>
      </pc:sldChg>
      <pc:sldChg chg="addSp delSp modSp add modNotesTx">
        <pc:chgData name="Riddhi Malviya" userId="255d760c65c709c2" providerId="LiveId" clId="{8DA458F5-3E0A-CC4D-9A79-F414AB8D269D}" dt="2018-04-17T18:56:00.188" v="3707" actId="20577"/>
        <pc:sldMkLst>
          <pc:docMk/>
          <pc:sldMk cId="3180570361" sldId="416"/>
        </pc:sldMkLst>
        <pc:spChg chg="add del mod">
          <ac:chgData name="Riddhi Malviya" userId="255d760c65c709c2" providerId="LiveId" clId="{8DA458F5-3E0A-CC4D-9A79-F414AB8D269D}" dt="2018-04-17T05:53:46.506" v="2190" actId="478"/>
          <ac:spMkLst>
            <pc:docMk/>
            <pc:sldMk cId="3180570361" sldId="416"/>
            <ac:spMk id="5" creationId="{3C2CF354-B0CA-424A-863B-11C0409345A1}"/>
          </ac:spMkLst>
        </pc:spChg>
        <pc:spChg chg="mod">
          <ac:chgData name="Riddhi Malviya" userId="255d760c65c709c2" providerId="LiveId" clId="{8DA458F5-3E0A-CC4D-9A79-F414AB8D269D}" dt="2018-04-17T04:26:25.941" v="825" actId="20577"/>
          <ac:spMkLst>
            <pc:docMk/>
            <pc:sldMk cId="3180570361" sldId="416"/>
            <ac:spMk id="10" creationId="{EFEA0CFD-D93E-ED42-94F5-4AC26BF7FEBE}"/>
          </ac:spMkLst>
        </pc:spChg>
        <pc:graphicFrameChg chg="mod">
          <ac:chgData name="Riddhi Malviya" userId="255d760c65c709c2" providerId="LiveId" clId="{8DA458F5-3E0A-CC4D-9A79-F414AB8D269D}" dt="2018-04-17T06:17:45.096" v="2978" actId="12093"/>
          <ac:graphicFrameMkLst>
            <pc:docMk/>
            <pc:sldMk cId="3180570361" sldId="416"/>
            <ac:graphicFrameMk id="6" creationId="{EEE8B615-06B6-1741-A913-427E8A8DBDBA}"/>
          </ac:graphicFrameMkLst>
        </pc:graphicFrameChg>
        <pc:picChg chg="del">
          <ac:chgData name="Riddhi Malviya" userId="255d760c65c709c2" providerId="LiveId" clId="{8DA458F5-3E0A-CC4D-9A79-F414AB8D269D}" dt="2018-04-17T04:42:50.188" v="1026" actId="478"/>
          <ac:picMkLst>
            <pc:docMk/>
            <pc:sldMk cId="3180570361" sldId="416"/>
            <ac:picMk id="4" creationId="{893F9852-466F-407A-A081-FF5A7BDA5270}"/>
          </ac:picMkLst>
        </pc:picChg>
        <pc:picChg chg="add mod">
          <ac:chgData name="Riddhi Malviya" userId="255d760c65c709c2" providerId="LiveId" clId="{8DA458F5-3E0A-CC4D-9A79-F414AB8D269D}" dt="2018-04-17T05:54:37.599" v="2195" actId="1076"/>
          <ac:picMkLst>
            <pc:docMk/>
            <pc:sldMk cId="3180570361" sldId="416"/>
            <ac:picMk id="8" creationId="{BBEB9848-5A1C-AA4F-B309-6F79D87DFB8C}"/>
          </ac:picMkLst>
        </pc:picChg>
      </pc:sldChg>
      <pc:sldChg chg="modSp add">
        <pc:chgData name="Riddhi Malviya" userId="255d760c65c709c2" providerId="LiveId" clId="{8DA458F5-3E0A-CC4D-9A79-F414AB8D269D}" dt="2018-04-17T19:16:47.058" v="3717" actId="1076"/>
        <pc:sldMkLst>
          <pc:docMk/>
          <pc:sldMk cId="3255653951" sldId="417"/>
        </pc:sldMkLst>
        <pc:spChg chg="mod">
          <ac:chgData name="Riddhi Malviya" userId="255d760c65c709c2" providerId="LiveId" clId="{8DA458F5-3E0A-CC4D-9A79-F414AB8D269D}" dt="2018-04-17T05:49:49.170" v="2189" actId="20577"/>
          <ac:spMkLst>
            <pc:docMk/>
            <pc:sldMk cId="3255653951" sldId="417"/>
            <ac:spMk id="6" creationId="{DE2F3429-BE70-264C-B674-0EC11C45F81E}"/>
          </ac:spMkLst>
        </pc:spChg>
        <pc:spChg chg="mod">
          <ac:chgData name="Riddhi Malviya" userId="255d760c65c709c2" providerId="LiveId" clId="{8DA458F5-3E0A-CC4D-9A79-F414AB8D269D}" dt="2018-04-17T05:49:40.852" v="2187" actId="20577"/>
          <ac:spMkLst>
            <pc:docMk/>
            <pc:sldMk cId="3255653951" sldId="417"/>
            <ac:spMk id="11" creationId="{55AAB41E-AB07-5E48-B9C4-28521D614ACA}"/>
          </ac:spMkLst>
        </pc:spChg>
        <pc:spChg chg="mod">
          <ac:chgData name="Riddhi Malviya" userId="255d760c65c709c2" providerId="LiveId" clId="{8DA458F5-3E0A-CC4D-9A79-F414AB8D269D}" dt="2018-04-17T05:49:45.195" v="2188" actId="20577"/>
          <ac:spMkLst>
            <pc:docMk/>
            <pc:sldMk cId="3255653951" sldId="417"/>
            <ac:spMk id="13" creationId="{9D1046F2-3B3C-D741-B438-24D4728C7569}"/>
          </ac:spMkLst>
        </pc:spChg>
        <pc:spChg chg="mod">
          <ac:chgData name="Riddhi Malviya" userId="255d760c65c709c2" providerId="LiveId" clId="{8DA458F5-3E0A-CC4D-9A79-F414AB8D269D}" dt="2018-04-17T05:49:36.040" v="2186" actId="20577"/>
          <ac:spMkLst>
            <pc:docMk/>
            <pc:sldMk cId="3255653951" sldId="417"/>
            <ac:spMk id="15" creationId="{A68AF66B-0E92-FA42-A0B1-C859F10D94A6}"/>
          </ac:spMkLst>
        </pc:spChg>
        <pc:spChg chg="mod">
          <ac:chgData name="Riddhi Malviya" userId="255d760c65c709c2" providerId="LiveId" clId="{8DA458F5-3E0A-CC4D-9A79-F414AB8D269D}" dt="2018-04-17T04:26:34.385" v="833" actId="20577"/>
          <ac:spMkLst>
            <pc:docMk/>
            <pc:sldMk cId="3255653951" sldId="417"/>
            <ac:spMk id="16" creationId="{422CCDBD-44C1-324C-A589-A4116D18858A}"/>
          </ac:spMkLst>
        </pc:spChg>
        <pc:spChg chg="mod">
          <ac:chgData name="Riddhi Malviya" userId="255d760c65c709c2" providerId="LiveId" clId="{8DA458F5-3E0A-CC4D-9A79-F414AB8D269D}" dt="2018-04-17T19:16:42.728" v="3716" actId="255"/>
          <ac:spMkLst>
            <pc:docMk/>
            <pc:sldMk cId="3255653951" sldId="417"/>
            <ac:spMk id="17" creationId="{7AF2A52B-6DCB-0642-873C-73C8F708C20F}"/>
          </ac:spMkLst>
        </pc:spChg>
        <pc:spChg chg="mod">
          <ac:chgData name="Riddhi Malviya" userId="255d760c65c709c2" providerId="LiveId" clId="{8DA458F5-3E0A-CC4D-9A79-F414AB8D269D}" dt="2018-04-17T19:16:42.728" v="3716" actId="255"/>
          <ac:spMkLst>
            <pc:docMk/>
            <pc:sldMk cId="3255653951" sldId="417"/>
            <ac:spMk id="18" creationId="{2E84A04C-13EF-5D40-903A-4F3A7CB11FB9}"/>
          </ac:spMkLst>
        </pc:spChg>
        <pc:spChg chg="mod">
          <ac:chgData name="Riddhi Malviya" userId="255d760c65c709c2" providerId="LiveId" clId="{8DA458F5-3E0A-CC4D-9A79-F414AB8D269D}" dt="2018-04-17T19:16:47.058" v="3717" actId="1076"/>
          <ac:spMkLst>
            <pc:docMk/>
            <pc:sldMk cId="3255653951" sldId="417"/>
            <ac:spMk id="22" creationId="{D015A591-810B-FD44-9AF3-B7E0779EA984}"/>
          </ac:spMkLst>
        </pc:spChg>
      </pc:sldChg>
      <pc:sldChg chg="modSp add del">
        <pc:chgData name="Riddhi Malviya" userId="255d760c65c709c2" providerId="LiveId" clId="{8DA458F5-3E0A-CC4D-9A79-F414AB8D269D}" dt="2018-04-17T04:42:43.794" v="1024" actId="2696"/>
        <pc:sldMkLst>
          <pc:docMk/>
          <pc:sldMk cId="1655164066" sldId="418"/>
        </pc:sldMkLst>
        <pc:spChg chg="mod">
          <ac:chgData name="Riddhi Malviya" userId="255d760c65c709c2" providerId="LiveId" clId="{8DA458F5-3E0A-CC4D-9A79-F414AB8D269D}" dt="2018-04-17T04:26:46.677" v="842" actId="20577"/>
          <ac:spMkLst>
            <pc:docMk/>
            <pc:sldMk cId="1655164066" sldId="418"/>
            <ac:spMk id="10" creationId="{EFEA0CFD-D93E-ED42-94F5-4AC26BF7FEBE}"/>
          </ac:spMkLst>
        </pc:spChg>
      </pc:sldChg>
      <pc:sldChg chg="modSp add del">
        <pc:chgData name="Riddhi Malviya" userId="255d760c65c709c2" providerId="LiveId" clId="{8DA458F5-3E0A-CC4D-9A79-F414AB8D269D}" dt="2018-04-17T04:42:44.537" v="1025" actId="2696"/>
        <pc:sldMkLst>
          <pc:docMk/>
          <pc:sldMk cId="265424879" sldId="419"/>
        </pc:sldMkLst>
        <pc:spChg chg="mod">
          <ac:chgData name="Riddhi Malviya" userId="255d760c65c709c2" providerId="LiveId" clId="{8DA458F5-3E0A-CC4D-9A79-F414AB8D269D}" dt="2018-04-17T04:26:55.051" v="843" actId="478"/>
          <ac:spMkLst>
            <pc:docMk/>
            <pc:sldMk cId="265424879" sldId="419"/>
            <ac:spMk id="16" creationId="{422CCDBD-44C1-324C-A589-A4116D18858A}"/>
          </ac:spMkLst>
        </pc:spChg>
      </pc:sldChg>
      <pc:sldChg chg="addSp delSp modSp add modNotesTx">
        <pc:chgData name="Riddhi Malviya" userId="255d760c65c709c2" providerId="LiveId" clId="{8DA458F5-3E0A-CC4D-9A79-F414AB8D269D}" dt="2018-04-17T18:38:58.875" v="3264" actId="20577"/>
        <pc:sldMkLst>
          <pc:docMk/>
          <pc:sldMk cId="960912763" sldId="420"/>
        </pc:sldMkLst>
        <pc:spChg chg="del mod">
          <ac:chgData name="Riddhi Malviya" userId="255d760c65c709c2" providerId="LiveId" clId="{8DA458F5-3E0A-CC4D-9A79-F414AB8D269D}" dt="2018-04-17T07:05:52.031" v="3208" actId="478"/>
          <ac:spMkLst>
            <pc:docMk/>
            <pc:sldMk cId="960912763" sldId="420"/>
            <ac:spMk id="2" creationId="{49C6F672-1BB9-6946-B7E4-242E62B84125}"/>
          </ac:spMkLst>
        </pc:spChg>
        <pc:spChg chg="add del mod">
          <ac:chgData name="Riddhi Malviya" userId="255d760c65c709c2" providerId="LiveId" clId="{8DA458F5-3E0A-CC4D-9A79-F414AB8D269D}" dt="2018-04-17T04:29:38.825" v="895" actId="478"/>
          <ac:spMkLst>
            <pc:docMk/>
            <pc:sldMk cId="960912763" sldId="420"/>
            <ac:spMk id="5" creationId="{9C00FE3C-16CD-E548-89BD-7DB65F5EF3C6}"/>
          </ac:spMkLst>
        </pc:spChg>
        <pc:spChg chg="mod">
          <ac:chgData name="Riddhi Malviya" userId="255d760c65c709c2" providerId="LiveId" clId="{8DA458F5-3E0A-CC4D-9A79-F414AB8D269D}" dt="2018-04-17T04:36:58.109" v="938" actId="1076"/>
          <ac:spMkLst>
            <pc:docMk/>
            <pc:sldMk cId="960912763" sldId="420"/>
            <ac:spMk id="10" creationId="{EFEA0CFD-D93E-ED42-94F5-4AC26BF7FEBE}"/>
          </ac:spMkLst>
        </pc:spChg>
        <pc:spChg chg="add mod">
          <ac:chgData name="Riddhi Malviya" userId="255d760c65c709c2" providerId="LiveId" clId="{8DA458F5-3E0A-CC4D-9A79-F414AB8D269D}" dt="2018-04-17T05:13:09.709" v="1439" actId="1076"/>
          <ac:spMkLst>
            <pc:docMk/>
            <pc:sldMk cId="960912763" sldId="420"/>
            <ac:spMk id="15" creationId="{4A6FE534-546A-884D-9EF6-F991155FDA96}"/>
          </ac:spMkLst>
        </pc:spChg>
        <pc:spChg chg="add mod">
          <ac:chgData name="Riddhi Malviya" userId="255d760c65c709c2" providerId="LiveId" clId="{8DA458F5-3E0A-CC4D-9A79-F414AB8D269D}" dt="2018-04-17T05:13:26.998" v="1444" actId="1076"/>
          <ac:spMkLst>
            <pc:docMk/>
            <pc:sldMk cId="960912763" sldId="420"/>
            <ac:spMk id="16" creationId="{BA2D5B9E-8332-3A4F-8ABF-9FC0C4607819}"/>
          </ac:spMkLst>
        </pc:spChg>
        <pc:spChg chg="add mod">
          <ac:chgData name="Riddhi Malviya" userId="255d760c65c709c2" providerId="LiveId" clId="{8DA458F5-3E0A-CC4D-9A79-F414AB8D269D}" dt="2018-04-17T05:15:02.230" v="1487" actId="20577"/>
          <ac:spMkLst>
            <pc:docMk/>
            <pc:sldMk cId="960912763" sldId="420"/>
            <ac:spMk id="17" creationId="{99E813EE-8F50-DB47-AACD-51058DDA457D}"/>
          </ac:spMkLst>
        </pc:spChg>
        <pc:spChg chg="add mod">
          <ac:chgData name="Riddhi Malviya" userId="255d760c65c709c2" providerId="LiveId" clId="{8DA458F5-3E0A-CC4D-9A79-F414AB8D269D}" dt="2018-04-17T18:38:54.100" v="3263" actId="1076"/>
          <ac:spMkLst>
            <pc:docMk/>
            <pc:sldMk cId="960912763" sldId="420"/>
            <ac:spMk id="18" creationId="{7AE6F97A-8337-0C4D-BB28-25571236272F}"/>
          </ac:spMkLst>
        </pc:spChg>
        <pc:spChg chg="add mod">
          <ac:chgData name="Riddhi Malviya" userId="255d760c65c709c2" providerId="LiveId" clId="{8DA458F5-3E0A-CC4D-9A79-F414AB8D269D}" dt="2018-04-17T18:38:58.875" v="3264" actId="20577"/>
          <ac:spMkLst>
            <pc:docMk/>
            <pc:sldMk cId="960912763" sldId="420"/>
            <ac:spMk id="19" creationId="{7B1DCEE5-2E1F-0E43-8A5A-0D08BC606D03}"/>
          </ac:spMkLst>
        </pc:spChg>
        <pc:graphicFrameChg chg="del">
          <ac:chgData name="Riddhi Malviya" userId="255d760c65c709c2" providerId="LiveId" clId="{8DA458F5-3E0A-CC4D-9A79-F414AB8D269D}" dt="2018-04-17T04:29:36.989" v="894" actId="478"/>
          <ac:graphicFrameMkLst>
            <pc:docMk/>
            <pc:sldMk cId="960912763" sldId="420"/>
            <ac:graphicFrameMk id="6" creationId="{EEE8B615-06B6-1741-A913-427E8A8DBDBA}"/>
          </ac:graphicFrameMkLst>
        </pc:graphicFrameChg>
        <pc:graphicFrameChg chg="add mod">
          <ac:chgData name="Riddhi Malviya" userId="255d760c65c709c2" providerId="LiveId" clId="{8DA458F5-3E0A-CC4D-9A79-F414AB8D269D}" dt="2018-04-17T18:38:12.872" v="3260" actId="20577"/>
          <ac:graphicFrameMkLst>
            <pc:docMk/>
            <pc:sldMk cId="960912763" sldId="420"/>
            <ac:graphicFrameMk id="8" creationId="{E1BB95E4-BCD8-5E4C-9EE4-C260A2D75C0C}"/>
          </ac:graphicFrameMkLst>
        </pc:graphicFrameChg>
        <pc:picChg chg="del">
          <ac:chgData name="Riddhi Malviya" userId="255d760c65c709c2" providerId="LiveId" clId="{8DA458F5-3E0A-CC4D-9A79-F414AB8D269D}" dt="2018-04-17T04:29:35.390" v="893" actId="478"/>
          <ac:picMkLst>
            <pc:docMk/>
            <pc:sldMk cId="960912763" sldId="420"/>
            <ac:picMk id="4" creationId="{893F9852-466F-407A-A081-FF5A7BDA5270}"/>
          </ac:picMkLst>
        </pc:picChg>
        <pc:picChg chg="add del mod modCrop">
          <ac:chgData name="Riddhi Malviya" userId="255d760c65c709c2" providerId="LiveId" clId="{8DA458F5-3E0A-CC4D-9A79-F414AB8D269D}" dt="2018-04-17T04:35:53.327" v="933" actId="478"/>
          <ac:picMkLst>
            <pc:docMk/>
            <pc:sldMk cId="960912763" sldId="420"/>
            <ac:picMk id="11" creationId="{B3149E04-EAE4-C247-829E-73232888E020}"/>
          </ac:picMkLst>
        </pc:picChg>
        <pc:picChg chg="add mod">
          <ac:chgData name="Riddhi Malviya" userId="255d760c65c709c2" providerId="LiveId" clId="{8DA458F5-3E0A-CC4D-9A79-F414AB8D269D}" dt="2018-04-17T05:10:58.841" v="1418" actId="1076"/>
          <ac:picMkLst>
            <pc:docMk/>
            <pc:sldMk cId="960912763" sldId="420"/>
            <ac:picMk id="12" creationId="{F4D52695-E55B-4640-90F5-9B460F93DAA7}"/>
          </ac:picMkLst>
        </pc:picChg>
        <pc:picChg chg="add mod modCrop">
          <ac:chgData name="Riddhi Malviya" userId="255d760c65c709c2" providerId="LiveId" clId="{8DA458F5-3E0A-CC4D-9A79-F414AB8D269D}" dt="2018-04-17T05:14:43.327" v="1475" actId="1076"/>
          <ac:picMkLst>
            <pc:docMk/>
            <pc:sldMk cId="960912763" sldId="420"/>
            <ac:picMk id="13" creationId="{8B0891BD-64D8-9D46-BF8C-81C9B8A90B13}"/>
          </ac:picMkLst>
        </pc:picChg>
        <pc:picChg chg="add del mod modCrop">
          <ac:chgData name="Riddhi Malviya" userId="255d760c65c709c2" providerId="LiveId" clId="{8DA458F5-3E0A-CC4D-9A79-F414AB8D269D}" dt="2018-04-17T05:12:29.447" v="1427" actId="478"/>
          <ac:picMkLst>
            <pc:docMk/>
            <pc:sldMk cId="960912763" sldId="420"/>
            <ac:picMk id="14" creationId="{25BD8692-1389-2A46-AC7F-B749B4CB46D8}"/>
          </ac:picMkLst>
        </pc:picChg>
      </pc:sldChg>
      <pc:sldChg chg="modSp add">
        <pc:chgData name="Riddhi Malviya" userId="255d760c65c709c2" providerId="LiveId" clId="{8DA458F5-3E0A-CC4D-9A79-F414AB8D269D}" dt="2018-04-17T06:27:38.909" v="3017" actId="17032"/>
        <pc:sldMkLst>
          <pc:docMk/>
          <pc:sldMk cId="4273359893" sldId="421"/>
        </pc:sldMkLst>
        <pc:graphicFrameChg chg="mod">
          <ac:chgData name="Riddhi Malviya" userId="255d760c65c709c2" providerId="LiveId" clId="{8DA458F5-3E0A-CC4D-9A79-F414AB8D269D}" dt="2018-04-17T06:27:38.909" v="3017" actId="17032"/>
          <ac:graphicFrameMkLst>
            <pc:docMk/>
            <pc:sldMk cId="4273359893" sldId="421"/>
            <ac:graphicFrameMk id="4" creationId="{00000000-0000-0000-0000-000000000000}"/>
          </ac:graphicFrameMkLst>
        </pc:graphicFrameChg>
      </pc:sldChg>
      <pc:sldChg chg="addSp delSp modSp add del ord">
        <pc:chgData name="Riddhi Malviya" userId="255d760c65c709c2" providerId="LiveId" clId="{8DA458F5-3E0A-CC4D-9A79-F414AB8D269D}" dt="2018-04-17T06:48:10.926" v="3091" actId="2696"/>
        <pc:sldMkLst>
          <pc:docMk/>
          <pc:sldMk cId="200147755" sldId="422"/>
        </pc:sldMkLst>
        <pc:spChg chg="add del mod">
          <ac:chgData name="Riddhi Malviya" userId="255d760c65c709c2" providerId="LiveId" clId="{8DA458F5-3E0A-CC4D-9A79-F414AB8D269D}" dt="2018-04-17T06:47:01.481" v="3086" actId="478"/>
          <ac:spMkLst>
            <pc:docMk/>
            <pc:sldMk cId="200147755" sldId="422"/>
            <ac:spMk id="3" creationId="{962DE7AA-A9BB-8345-9B56-7AC9482736FE}"/>
          </ac:spMkLst>
        </pc:spChg>
        <pc:spChg chg="mod">
          <ac:chgData name="Riddhi Malviya" userId="255d760c65c709c2" providerId="LiveId" clId="{8DA458F5-3E0A-CC4D-9A79-F414AB8D269D}" dt="2018-04-17T06:45:24.686" v="3050" actId="20577"/>
          <ac:spMkLst>
            <pc:docMk/>
            <pc:sldMk cId="200147755" sldId="422"/>
            <ac:spMk id="10" creationId="{EFEA0CFD-D93E-ED42-94F5-4AC26BF7FEBE}"/>
          </ac:spMkLst>
        </pc:spChg>
        <pc:picChg chg="add mod">
          <ac:chgData name="Riddhi Malviya" userId="255d760c65c709c2" providerId="LiveId" clId="{8DA458F5-3E0A-CC4D-9A79-F414AB8D269D}" dt="2018-04-17T06:47:05.805" v="3087" actId="14100"/>
          <ac:picMkLst>
            <pc:docMk/>
            <pc:sldMk cId="200147755" sldId="422"/>
            <ac:picMk id="4" creationId="{5FA634E8-02B8-8F43-BD2D-BB6802C49150}"/>
          </ac:picMkLst>
        </pc:picChg>
        <pc:picChg chg="del">
          <ac:chgData name="Riddhi Malviya" userId="255d760c65c709c2" providerId="LiveId" clId="{8DA458F5-3E0A-CC4D-9A79-F414AB8D269D}" dt="2018-04-17T06:46:56.075" v="3083" actId="478"/>
          <ac:picMkLst>
            <pc:docMk/>
            <pc:sldMk cId="200147755" sldId="422"/>
            <ac:picMk id="8" creationId="{37958E8D-60AC-4134-94FF-07B983600CA5}"/>
          </ac:picMkLst>
        </pc:picChg>
      </pc:sldChg>
      <pc:sldChg chg="add">
        <pc:chgData name="Riddhi Malviya" userId="255d760c65c709c2" providerId="LiveId" clId="{8DA458F5-3E0A-CC4D-9A79-F414AB8D269D}" dt="2018-04-17T06:48:17.479" v="3093" actId="478"/>
        <pc:sldMkLst>
          <pc:docMk/>
          <pc:sldMk cId="2884978730" sldId="422"/>
        </pc:sldMkLst>
      </pc:sldChg>
      <pc:sldChg chg="del">
        <pc:chgData name="Riddhi Malviya" userId="255d760c65c709c2" providerId="LiveId" clId="{8DA458F5-3E0A-CC4D-9A79-F414AB8D269D}" dt="2018-04-17T06:48:15.254" v="3092" actId="2696"/>
        <pc:sldMkLst>
          <pc:docMk/>
          <pc:sldMk cId="4081418208" sldId="423"/>
        </pc:sldMkLst>
      </pc:sldChg>
      <pc:sldChg chg="add del">
        <pc:chgData name="Riddhi Malviya" userId="255d760c65c709c2" providerId="LiveId" clId="{8DA458F5-3E0A-CC4D-9A79-F414AB8D269D}" dt="2018-04-17T06:51:08.700" v="3102" actId="2696"/>
        <pc:sldMkLst>
          <pc:docMk/>
          <pc:sldMk cId="2030390530" sldId="424"/>
        </pc:sldMkLst>
      </pc:sldChg>
      <pc:sldChg chg="modSp del">
        <pc:chgData name="Riddhi Malviya" userId="255d760c65c709c2" providerId="LiveId" clId="{8DA458F5-3E0A-CC4D-9A79-F414AB8D269D}" dt="2018-04-17T18:46:23.423" v="3276" actId="20577"/>
        <pc:sldMkLst>
          <pc:docMk/>
          <pc:sldMk cId="2371436541" sldId="424"/>
        </pc:sldMkLst>
        <pc:spChg chg="mod">
          <ac:chgData name="Riddhi Malviya" userId="255d760c65c709c2" providerId="LiveId" clId="{8DA458F5-3E0A-CC4D-9A79-F414AB8D269D}" dt="2018-04-17T18:46:23.423" v="3276" actId="20577"/>
          <ac:spMkLst>
            <pc:docMk/>
            <pc:sldMk cId="2371436541" sldId="424"/>
            <ac:spMk id="17" creationId="{7AF2A52B-6DCB-0642-873C-73C8F708C20F}"/>
          </ac:spMkLst>
        </pc:spChg>
        <pc:spChg chg="mod">
          <ac:chgData name="Riddhi Malviya" userId="255d760c65c709c2" providerId="LiveId" clId="{8DA458F5-3E0A-CC4D-9A79-F414AB8D269D}" dt="2018-04-17T15:08:56.411" v="3209" actId="207"/>
          <ac:spMkLst>
            <pc:docMk/>
            <pc:sldMk cId="2371436541" sldId="424"/>
            <ac:spMk id="23" creationId="{91AEDC3A-AC84-694B-AEC9-5E0B1308A6D8}"/>
          </ac:spMkLst>
        </pc:spChg>
      </pc:sldChg>
      <pc:sldChg chg="add ord">
        <pc:chgData name="Riddhi Malviya" userId="255d760c65c709c2" providerId="LiveId" clId="{8DA458F5-3E0A-CC4D-9A79-F414AB8D269D}" dt="2018-04-17T06:51:32.171" v="3104" actId="478"/>
        <pc:sldMkLst>
          <pc:docMk/>
          <pc:sldMk cId="149152090" sldId="425"/>
        </pc:sldMkLst>
      </pc:sldChg>
      <pc:sldChg chg="add del">
        <pc:chgData name="Riddhi Malviya" userId="255d760c65c709c2" providerId="LiveId" clId="{8DA458F5-3E0A-CC4D-9A79-F414AB8D269D}" dt="2018-04-17T06:51:50.097" v="3105" actId="2696"/>
        <pc:sldMkLst>
          <pc:docMk/>
          <pc:sldMk cId="1796321670" sldId="426"/>
        </pc:sldMkLst>
      </pc:sldChg>
      <pc:sldChg chg="addSp delSp modSp add del">
        <pc:chgData name="Riddhi Malviya" userId="255d760c65c709c2" providerId="LiveId" clId="{8DA458F5-3E0A-CC4D-9A79-F414AB8D269D}" dt="2018-04-17T06:49:19.927" v="3099" actId="1076"/>
        <pc:sldMkLst>
          <pc:docMk/>
          <pc:sldMk cId="1820250327" sldId="427"/>
        </pc:sldMkLst>
        <pc:spChg chg="add del mod">
          <ac:chgData name="Riddhi Malviya" userId="255d760c65c709c2" providerId="LiveId" clId="{8DA458F5-3E0A-CC4D-9A79-F414AB8D269D}" dt="2018-04-17T06:49:16.182" v="3097" actId="478"/>
          <ac:spMkLst>
            <pc:docMk/>
            <pc:sldMk cId="1820250327" sldId="427"/>
            <ac:spMk id="3" creationId="{93C1E69D-6C7D-DF4C-8706-A970BE7E0B8B}"/>
          </ac:spMkLst>
        </pc:spChg>
        <pc:spChg chg="mod">
          <ac:chgData name="Riddhi Malviya" userId="255d760c65c709c2" providerId="LiveId" clId="{8DA458F5-3E0A-CC4D-9A79-F414AB8D269D}" dt="2018-04-17T06:45:36.995" v="3082" actId="20577"/>
          <ac:spMkLst>
            <pc:docMk/>
            <pc:sldMk cId="1820250327" sldId="427"/>
            <ac:spMk id="10" creationId="{EFEA0CFD-D93E-ED42-94F5-4AC26BF7FEBE}"/>
          </ac:spMkLst>
        </pc:spChg>
        <pc:picChg chg="add mod">
          <ac:chgData name="Riddhi Malviya" userId="255d760c65c709c2" providerId="LiveId" clId="{8DA458F5-3E0A-CC4D-9A79-F414AB8D269D}" dt="2018-04-17T06:49:19.927" v="3099" actId="1076"/>
          <ac:picMkLst>
            <pc:docMk/>
            <pc:sldMk cId="1820250327" sldId="427"/>
            <ac:picMk id="4" creationId="{4F6359EC-049C-D149-B0C8-F635ED13491F}"/>
          </ac:picMkLst>
        </pc:picChg>
        <pc:picChg chg="del">
          <ac:chgData name="Riddhi Malviya" userId="255d760c65c709c2" providerId="LiveId" clId="{8DA458F5-3E0A-CC4D-9A79-F414AB8D269D}" dt="2018-04-17T06:49:13.938" v="3096" actId="478"/>
          <ac:picMkLst>
            <pc:docMk/>
            <pc:sldMk cId="1820250327" sldId="427"/>
            <ac:picMk id="8" creationId="{37958E8D-60AC-4134-94FF-07B983600CA5}"/>
          </ac:picMkLst>
        </pc:picChg>
      </pc:sldChg>
      <pc:sldChg chg="addSp delSp modSp add mod setBg setClrOvrMap">
        <pc:chgData name="Riddhi Malviya" userId="255d760c65c709c2" providerId="LiveId" clId="{8DA458F5-3E0A-CC4D-9A79-F414AB8D269D}" dt="2018-04-17T07:05:14.519" v="3204" actId="1076"/>
        <pc:sldMkLst>
          <pc:docMk/>
          <pc:sldMk cId="915821658" sldId="428"/>
        </pc:sldMkLst>
        <pc:spChg chg="mod ord">
          <ac:chgData name="Riddhi Malviya" userId="255d760c65c709c2" providerId="LiveId" clId="{8DA458F5-3E0A-CC4D-9A79-F414AB8D269D}" dt="2018-04-17T07:04:44.219" v="3194" actId="1076"/>
          <ac:spMkLst>
            <pc:docMk/>
            <pc:sldMk cId="915821658" sldId="428"/>
            <ac:spMk id="2" creationId="{C93FD44C-D2B5-034B-B780-A0DAEEB3FECB}"/>
          </ac:spMkLst>
        </pc:spChg>
        <pc:spChg chg="add del">
          <ac:chgData name="Riddhi Malviya" userId="255d760c65c709c2" providerId="LiveId" clId="{8DA458F5-3E0A-CC4D-9A79-F414AB8D269D}" dt="2018-04-17T07:02:58.500" v="3156" actId="26606"/>
          <ac:spMkLst>
            <pc:docMk/>
            <pc:sldMk cId="915821658" sldId="428"/>
            <ac:spMk id="7" creationId="{87CC2527-562A-4F69-B487-4371E5B243E7}"/>
          </ac:spMkLst>
        </pc:spChg>
        <pc:spChg chg="add del">
          <ac:chgData name="Riddhi Malviya" userId="255d760c65c709c2" providerId="LiveId" clId="{8DA458F5-3E0A-CC4D-9A79-F414AB8D269D}" dt="2018-04-17T07:01:03.310" v="3121" actId="26606"/>
          <ac:spMkLst>
            <pc:docMk/>
            <pc:sldMk cId="915821658" sldId="428"/>
            <ac:spMk id="8" creationId="{37C89E4B-3C9F-44B9-8B86-D9E3D112D8EC}"/>
          </ac:spMkLst>
        </pc:spChg>
        <pc:spChg chg="add del">
          <ac:chgData name="Riddhi Malviya" userId="255d760c65c709c2" providerId="LiveId" clId="{8DA458F5-3E0A-CC4D-9A79-F414AB8D269D}" dt="2018-04-17T07:03:07.883" v="3158" actId="26606"/>
          <ac:spMkLst>
            <pc:docMk/>
            <pc:sldMk cId="915821658" sldId="428"/>
            <ac:spMk id="11" creationId="{37C89E4B-3C9F-44B9-8B86-D9E3D112D8EC}"/>
          </ac:spMkLst>
        </pc:spChg>
        <pc:spChg chg="add del">
          <ac:chgData name="Riddhi Malviya" userId="255d760c65c709c2" providerId="LiveId" clId="{8DA458F5-3E0A-CC4D-9A79-F414AB8D269D}" dt="2018-04-17T07:01:06.440" v="3123" actId="26606"/>
          <ac:spMkLst>
            <pc:docMk/>
            <pc:sldMk cId="915821658" sldId="428"/>
            <ac:spMk id="14" creationId="{87CC2527-562A-4F69-B487-4371E5B243E7}"/>
          </ac:spMkLst>
        </pc:spChg>
        <pc:spChg chg="add del">
          <ac:chgData name="Riddhi Malviya" userId="255d760c65c709c2" providerId="LiveId" clId="{8DA458F5-3E0A-CC4D-9A79-F414AB8D269D}" dt="2018-04-17T07:01:08.157" v="3125" actId="26606"/>
          <ac:spMkLst>
            <pc:docMk/>
            <pc:sldMk cId="915821658" sldId="428"/>
            <ac:spMk id="17" creationId="{6753252F-4873-4F63-801D-CC719279A7D5}"/>
          </ac:spMkLst>
        </pc:spChg>
        <pc:spChg chg="add del">
          <ac:chgData name="Riddhi Malviya" userId="255d760c65c709c2" providerId="LiveId" clId="{8DA458F5-3E0A-CC4D-9A79-F414AB8D269D}" dt="2018-04-17T07:01:08.157" v="3125" actId="26606"/>
          <ac:spMkLst>
            <pc:docMk/>
            <pc:sldMk cId="915821658" sldId="428"/>
            <ac:spMk id="18" creationId="{047C8CCB-F95D-4249-92DD-651249D3535A}"/>
          </ac:spMkLst>
        </pc:spChg>
        <pc:spChg chg="add">
          <ac:chgData name="Riddhi Malviya" userId="255d760c65c709c2" providerId="LiveId" clId="{8DA458F5-3E0A-CC4D-9A79-F414AB8D269D}" dt="2018-04-17T07:03:08.770" v="3161" actId="26606"/>
          <ac:spMkLst>
            <pc:docMk/>
            <pc:sldMk cId="915821658" sldId="428"/>
            <ac:spMk id="19" creationId="{37C89E4B-3C9F-44B9-8B86-D9E3D112D8EC}"/>
          </ac:spMkLst>
        </pc:spChg>
        <pc:spChg chg="add del">
          <ac:chgData name="Riddhi Malviya" userId="255d760c65c709c2" providerId="LiveId" clId="{8DA458F5-3E0A-CC4D-9A79-F414AB8D269D}" dt="2018-04-17T07:02:25.701" v="3148" actId="26606"/>
          <ac:spMkLst>
            <pc:docMk/>
            <pc:sldMk cId="915821658" sldId="428"/>
            <ac:spMk id="20" creationId="{87CC2527-562A-4F69-B487-4371E5B243E7}"/>
          </ac:spMkLst>
        </pc:spChg>
        <pc:picChg chg="add del mod">
          <ac:chgData name="Riddhi Malviya" userId="255d760c65c709c2" providerId="LiveId" clId="{8DA458F5-3E0A-CC4D-9A79-F414AB8D269D}" dt="2018-04-17T07:02:29.479" v="3149" actId="1076"/>
          <ac:picMkLst>
            <pc:docMk/>
            <pc:sldMk cId="915821658" sldId="428"/>
            <ac:picMk id="3" creationId="{26FD39D4-0564-A44D-A32A-3EC867B3C15D}"/>
          </ac:picMkLst>
        </pc:picChg>
        <pc:picChg chg="add del mod">
          <ac:chgData name="Riddhi Malviya" userId="255d760c65c709c2" providerId="LiveId" clId="{8DA458F5-3E0A-CC4D-9A79-F414AB8D269D}" dt="2018-04-17T07:02:43.684" v="3153" actId="1076"/>
          <ac:picMkLst>
            <pc:docMk/>
            <pc:sldMk cId="915821658" sldId="428"/>
            <ac:picMk id="4" creationId="{8453A6CD-D449-0C41-B8EA-0B3D3A7F3F05}"/>
          </ac:picMkLst>
        </pc:picChg>
        <pc:picChg chg="add mod">
          <ac:chgData name="Riddhi Malviya" userId="255d760c65c709c2" providerId="LiveId" clId="{8DA458F5-3E0A-CC4D-9A79-F414AB8D269D}" dt="2018-04-17T07:05:14.519" v="3204" actId="1076"/>
          <ac:picMkLst>
            <pc:docMk/>
            <pc:sldMk cId="915821658" sldId="428"/>
            <ac:picMk id="5" creationId="{9BBCFE99-B603-AF42-8469-642DCB2ACD3E}"/>
          </ac:picMkLst>
        </pc:picChg>
        <pc:cxnChg chg="add del">
          <ac:chgData name="Riddhi Malviya" userId="255d760c65c709c2" providerId="LiveId" clId="{8DA458F5-3E0A-CC4D-9A79-F414AB8D269D}" dt="2018-04-17T07:02:58.500" v="3156" actId="26606"/>
          <ac:cxnSpMkLst>
            <pc:docMk/>
            <pc:sldMk cId="915821658" sldId="428"/>
            <ac:cxnSpMk id="9" creationId="{BCDAEC91-5BCE-4B55-9CC0-43EF94CB734B}"/>
          </ac:cxnSpMkLst>
        </pc:cxnChg>
        <pc:cxnChg chg="add del">
          <ac:chgData name="Riddhi Malviya" userId="255d760c65c709c2" providerId="LiveId" clId="{8DA458F5-3E0A-CC4D-9A79-F414AB8D269D}" dt="2018-04-17T07:01:03.310" v="3121" actId="26606"/>
          <ac:cxnSpMkLst>
            <pc:docMk/>
            <pc:sldMk cId="915821658" sldId="428"/>
            <ac:cxnSpMk id="10" creationId="{AA2EAA10-076F-46BD-8F0F-B9A2FB77A85C}"/>
          </ac:cxnSpMkLst>
        </pc:cxnChg>
        <pc:cxnChg chg="add del">
          <ac:chgData name="Riddhi Malviya" userId="255d760c65c709c2" providerId="LiveId" clId="{8DA458F5-3E0A-CC4D-9A79-F414AB8D269D}" dt="2018-04-17T07:01:03.310" v="3121" actId="26606"/>
          <ac:cxnSpMkLst>
            <pc:docMk/>
            <pc:sldMk cId="915821658" sldId="428"/>
            <ac:cxnSpMk id="12" creationId="{D891E407-403B-4764-86C9-33A56D3BCAA3}"/>
          </ac:cxnSpMkLst>
        </pc:cxnChg>
        <pc:cxnChg chg="add del">
          <ac:chgData name="Riddhi Malviya" userId="255d760c65c709c2" providerId="LiveId" clId="{8DA458F5-3E0A-CC4D-9A79-F414AB8D269D}" dt="2018-04-17T07:03:07.883" v="3158" actId="26606"/>
          <ac:cxnSpMkLst>
            <pc:docMk/>
            <pc:sldMk cId="915821658" sldId="428"/>
            <ac:cxnSpMk id="13" creationId="{AA2EAA10-076F-46BD-8F0F-B9A2FB77A85C}"/>
          </ac:cxnSpMkLst>
        </pc:cxnChg>
        <pc:cxnChg chg="add del">
          <ac:chgData name="Riddhi Malviya" userId="255d760c65c709c2" providerId="LiveId" clId="{8DA458F5-3E0A-CC4D-9A79-F414AB8D269D}" dt="2018-04-17T07:01:06.440" v="3123" actId="26606"/>
          <ac:cxnSpMkLst>
            <pc:docMk/>
            <pc:sldMk cId="915821658" sldId="428"/>
            <ac:cxnSpMk id="15" creationId="{BCDAEC91-5BCE-4B55-9CC0-43EF94CB734B}"/>
          </ac:cxnSpMkLst>
        </pc:cxnChg>
        <pc:cxnChg chg="add del">
          <ac:chgData name="Riddhi Malviya" userId="255d760c65c709c2" providerId="LiveId" clId="{8DA458F5-3E0A-CC4D-9A79-F414AB8D269D}" dt="2018-04-17T07:03:07.883" v="3158" actId="26606"/>
          <ac:cxnSpMkLst>
            <pc:docMk/>
            <pc:sldMk cId="915821658" sldId="428"/>
            <ac:cxnSpMk id="16" creationId="{D891E407-403B-4764-86C9-33A56D3BCAA3}"/>
          </ac:cxnSpMkLst>
        </pc:cxnChg>
        <pc:cxnChg chg="add del">
          <ac:chgData name="Riddhi Malviya" userId="255d760c65c709c2" providerId="LiveId" clId="{8DA458F5-3E0A-CC4D-9A79-F414AB8D269D}" dt="2018-04-17T07:02:25.701" v="3148" actId="26606"/>
          <ac:cxnSpMkLst>
            <pc:docMk/>
            <pc:sldMk cId="915821658" sldId="428"/>
            <ac:cxnSpMk id="21" creationId="{BCDAEC91-5BCE-4B55-9CC0-43EF94CB734B}"/>
          </ac:cxnSpMkLst>
        </pc:cxnChg>
        <pc:cxnChg chg="add">
          <ac:chgData name="Riddhi Malviya" userId="255d760c65c709c2" providerId="LiveId" clId="{8DA458F5-3E0A-CC4D-9A79-F414AB8D269D}" dt="2018-04-17T07:03:08.770" v="3161" actId="26606"/>
          <ac:cxnSpMkLst>
            <pc:docMk/>
            <pc:sldMk cId="915821658" sldId="428"/>
            <ac:cxnSpMk id="22" creationId="{AA2EAA10-076F-46BD-8F0F-B9A2FB77A85C}"/>
          </ac:cxnSpMkLst>
        </pc:cxnChg>
        <pc:cxnChg chg="add">
          <ac:chgData name="Riddhi Malviya" userId="255d760c65c709c2" providerId="LiveId" clId="{8DA458F5-3E0A-CC4D-9A79-F414AB8D269D}" dt="2018-04-17T07:03:08.770" v="3161" actId="26606"/>
          <ac:cxnSpMkLst>
            <pc:docMk/>
            <pc:sldMk cId="915821658" sldId="428"/>
            <ac:cxnSpMk id="23" creationId="{D891E407-403B-4764-86C9-33A56D3BCAA3}"/>
          </ac:cxnSpMkLst>
        </pc:cxnChg>
      </pc:sldChg>
      <pc:sldChg chg="del">
        <pc:chgData name="Riddhi Malviya" userId="255d760c65c709c2" providerId="LiveId" clId="{8DA458F5-3E0A-CC4D-9A79-F414AB8D269D}" dt="2018-04-17T19:01:53.864" v="3709" actId="2696"/>
        <pc:sldMkLst>
          <pc:docMk/>
          <pc:sldMk cId="2566932787" sldId="429"/>
        </pc:sldMkLst>
      </pc:sldChg>
      <pc:sldChg chg="modSp">
        <pc:chgData name="Riddhi Malviya" userId="255d760c65c709c2" providerId="LiveId" clId="{8DA458F5-3E0A-CC4D-9A79-F414AB8D269D}" dt="2018-04-17T18:46:11.262" v="3270" actId="20577"/>
        <pc:sldMkLst>
          <pc:docMk/>
          <pc:sldMk cId="2898487828" sldId="434"/>
        </pc:sldMkLst>
        <pc:spChg chg="mod">
          <ac:chgData name="Riddhi Malviya" userId="255d760c65c709c2" providerId="LiveId" clId="{8DA458F5-3E0A-CC4D-9A79-F414AB8D269D}" dt="2018-04-17T18:46:11.262" v="3270" actId="20577"/>
          <ac:spMkLst>
            <pc:docMk/>
            <pc:sldMk cId="2898487828" sldId="434"/>
            <ac:spMk id="17" creationId="{7AF2A52B-6DCB-0642-873C-73C8F708C20F}"/>
          </ac:spMkLst>
        </pc:spChg>
      </pc:sldChg>
      <pc:sldChg chg="add">
        <pc:chgData name="Riddhi Malviya" userId="255d760c65c709c2" providerId="LiveId" clId="{8DA458F5-3E0A-CC4D-9A79-F414AB8D269D}" dt="2018-04-17T19:03:03.445" v="3710" actId="478"/>
        <pc:sldMkLst>
          <pc:docMk/>
          <pc:sldMk cId="1281026647" sldId="435"/>
        </pc:sldMkLst>
      </pc:sldChg>
    </pc:docChg>
  </pc:docChgLst>
  <pc:docChgLst>
    <pc:chgData name="Guest User" providerId="Windows Live" clId="Web-{0A210277-675B-47C5-9453-DBF1D035ED76}"/>
    <pc:docChg chg="modSld">
      <pc:chgData name="Guest User" userId="" providerId="Windows Live" clId="Web-{0A210277-675B-47C5-9453-DBF1D035ED76}" dt="2018-04-16T18:15:03.319" v="126"/>
      <pc:docMkLst>
        <pc:docMk/>
      </pc:docMkLst>
      <pc:sldChg chg="addSp modSp">
        <pc:chgData name="Guest User" userId="" providerId="Windows Live" clId="Web-{0A210277-675B-47C5-9453-DBF1D035ED76}" dt="2018-04-16T18:12:53.071" v="125"/>
        <pc:sldMkLst>
          <pc:docMk/>
          <pc:sldMk cId="4157082590" sldId="256"/>
        </pc:sldMkLst>
        <pc:spChg chg="mod">
          <ac:chgData name="Guest User" userId="" providerId="Windows Live" clId="Web-{0A210277-675B-47C5-9453-DBF1D035ED76}" dt="2018-04-16T18:10:37.534" v="27"/>
          <ac:spMkLst>
            <pc:docMk/>
            <pc:sldMk cId="4157082590" sldId="256"/>
            <ac:spMk id="4" creationId="{00000000-0000-0000-0000-000000000000}"/>
          </ac:spMkLst>
        </pc:spChg>
        <pc:spChg chg="add mod">
          <ac:chgData name="Guest User" userId="" providerId="Windows Live" clId="Web-{0A210277-675B-47C5-9453-DBF1D035ED76}" dt="2018-04-16T18:12:53.071" v="125"/>
          <ac:spMkLst>
            <pc:docMk/>
            <pc:sldMk cId="4157082590" sldId="256"/>
            <ac:spMk id="10" creationId="{552F97DB-1CB7-4D02-BE82-FAE8A40A3E12}"/>
          </ac:spMkLst>
        </pc:spChg>
      </pc:sldChg>
    </pc:docChg>
  </pc:docChgLst>
  <pc:docChgLst>
    <pc:chgData name="Guest User" providerId="Windows Live" clId="Web-{8BDE75A3-C513-4989-9B01-3E4AB139BC91}"/>
    <pc:docChg chg="modSld">
      <pc:chgData name="Guest User" userId="" providerId="Windows Live" clId="Web-{8BDE75A3-C513-4989-9B01-3E4AB139BC91}" dt="2018-04-16T17:38:43.148" v="5"/>
      <pc:docMkLst>
        <pc:docMk/>
      </pc:docMkLst>
    </pc:docChg>
  </pc:docChgLst>
  <pc:docChgLst>
    <pc:chgData name="Guest User" providerId="Windows Live" clId="Web-{9CCB790F-2965-489C-A9B0-B75EED91D5AE}"/>
    <pc:docChg chg="addSld modSld">
      <pc:chgData name="Guest User" userId="" providerId="Windows Live" clId="Web-{9CCB790F-2965-489C-A9B0-B75EED91D5AE}" dt="2018-04-17T02:14:46.204" v="375"/>
      <pc:docMkLst>
        <pc:docMk/>
      </pc:docMkLst>
      <pc:sldChg chg="modSp">
        <pc:chgData name="Guest User" userId="" providerId="Windows Live" clId="Web-{9CCB790F-2965-489C-A9B0-B75EED91D5AE}" dt="2018-04-17T01:54:11.297" v="161"/>
        <pc:sldMkLst>
          <pc:docMk/>
          <pc:sldMk cId="18064925" sldId="400"/>
        </pc:sldMkLst>
        <pc:spChg chg="mod">
          <ac:chgData name="Guest User" userId="" providerId="Windows Live" clId="Web-{9CCB790F-2965-489C-A9B0-B75EED91D5AE}" dt="2018-04-17T01:54:11.297" v="161"/>
          <ac:spMkLst>
            <pc:docMk/>
            <pc:sldMk cId="18064925" sldId="400"/>
            <ac:spMk id="3" creationId="{2161EA5C-911C-4667-A0FE-9AFCA3B69C81}"/>
          </ac:spMkLst>
        </pc:spChg>
      </pc:sldChg>
      <pc:sldChg chg="addSp modSp new">
        <pc:chgData name="Guest User" userId="" providerId="Windows Live" clId="Web-{9CCB790F-2965-489C-A9B0-B75EED91D5AE}" dt="2018-04-17T01:58:25.814" v="342"/>
        <pc:sldMkLst>
          <pc:docMk/>
          <pc:sldMk cId="1825670680" sldId="412"/>
        </pc:sldMkLst>
        <pc:spChg chg="add mod">
          <ac:chgData name="Guest User" userId="" providerId="Windows Live" clId="Web-{9CCB790F-2965-489C-A9B0-B75EED91D5AE}" dt="2018-04-17T01:55:06.395" v="170"/>
          <ac:spMkLst>
            <pc:docMk/>
            <pc:sldMk cId="1825670680" sldId="412"/>
            <ac:spMk id="3" creationId="{EE324DD7-A6EB-4945-A374-614C3489AEAF}"/>
          </ac:spMkLst>
        </pc:spChg>
        <pc:spChg chg="add mod">
          <ac:chgData name="Guest User" userId="" providerId="Windows Live" clId="Web-{9CCB790F-2965-489C-A9B0-B75EED91D5AE}" dt="2018-04-17T01:58:25.814" v="342"/>
          <ac:spMkLst>
            <pc:docMk/>
            <pc:sldMk cId="1825670680" sldId="412"/>
            <ac:spMk id="4" creationId="{E35AC485-EF80-44CE-981C-E0A0F1BCCF65}"/>
          </ac:spMkLst>
        </pc:spChg>
      </pc:sldChg>
      <pc:sldChg chg="addSp modSp new">
        <pc:chgData name="Guest User" userId="" providerId="Windows Live" clId="Web-{9CCB790F-2965-489C-A9B0-B75EED91D5AE}" dt="2018-04-17T01:59:40.958" v="373"/>
        <pc:sldMkLst>
          <pc:docMk/>
          <pc:sldMk cId="622162938" sldId="413"/>
        </pc:sldMkLst>
        <pc:spChg chg="add mod">
          <ac:chgData name="Guest User" userId="" providerId="Windows Live" clId="Web-{9CCB790F-2965-489C-A9B0-B75EED91D5AE}" dt="2018-04-17T01:59:06.584" v="350"/>
          <ac:spMkLst>
            <pc:docMk/>
            <pc:sldMk cId="622162938" sldId="413"/>
            <ac:spMk id="3" creationId="{0C5FF35C-9DFA-4317-9D5F-B2AAF681AC2A}"/>
          </ac:spMkLst>
        </pc:spChg>
        <pc:spChg chg="add mod">
          <ac:chgData name="Guest User" userId="" providerId="Windows Live" clId="Web-{9CCB790F-2965-489C-A9B0-B75EED91D5AE}" dt="2018-04-17T01:59:40.958" v="373"/>
          <ac:spMkLst>
            <pc:docMk/>
            <pc:sldMk cId="622162938" sldId="413"/>
            <ac:spMk id="4" creationId="{30D2C30E-CE68-4478-9DF6-DDD22A180AB2}"/>
          </ac:spMkLst>
        </pc:spChg>
      </pc:sldChg>
    </pc:docChg>
  </pc:docChgLst>
  <pc:docChgLst>
    <pc:chgData name="Riddhi Malviya" userId="255d760c65c709c2" providerId="Windows Live" clId="Web-{1B3D7FAD-3F3C-4B50-BFEC-D19FCC03EF19}"/>
    <pc:docChg chg="modSld">
      <pc:chgData name="Riddhi Malviya" userId="255d760c65c709c2" providerId="Windows Live" clId="Web-{1B3D7FAD-3F3C-4B50-BFEC-D19FCC03EF19}" dt="2018-04-17T17:54:18.194" v="145"/>
      <pc:docMkLst>
        <pc:docMk/>
      </pc:docMkLst>
      <pc:sldChg chg="modSp">
        <pc:chgData name="Riddhi Malviya" userId="255d760c65c709c2" providerId="Windows Live" clId="Web-{1B3D7FAD-3F3C-4B50-BFEC-D19FCC03EF19}" dt="2018-04-17T17:35:03.461" v="55"/>
        <pc:sldMkLst>
          <pc:docMk/>
          <pc:sldMk cId="4157082590" sldId="256"/>
        </pc:sldMkLst>
        <pc:spChg chg="mod">
          <ac:chgData name="Riddhi Malviya" userId="255d760c65c709c2" providerId="Windows Live" clId="Web-{1B3D7FAD-3F3C-4B50-BFEC-D19FCC03EF19}" dt="2018-04-17T17:35:03.461" v="55"/>
          <ac:spMkLst>
            <pc:docMk/>
            <pc:sldMk cId="4157082590" sldId="256"/>
            <ac:spMk id="4" creationId="{00000000-0000-0000-0000-000000000000}"/>
          </ac:spMkLst>
        </pc:spChg>
      </pc:sldChg>
      <pc:sldChg chg="modSp">
        <pc:chgData name="Riddhi Malviya" userId="255d760c65c709c2" providerId="Windows Live" clId="Web-{1B3D7FAD-3F3C-4B50-BFEC-D19FCC03EF19}" dt="2018-04-17T17:54:18.194" v="144"/>
        <pc:sldMkLst>
          <pc:docMk/>
          <pc:sldMk cId="1825670680" sldId="412"/>
        </pc:sldMkLst>
        <pc:spChg chg="mod">
          <ac:chgData name="Riddhi Malviya" userId="255d760c65c709c2" providerId="Windows Live" clId="Web-{1B3D7FAD-3F3C-4B50-BFEC-D19FCC03EF19}" dt="2018-04-17T17:54:18.194" v="144"/>
          <ac:spMkLst>
            <pc:docMk/>
            <pc:sldMk cId="1825670680" sldId="412"/>
            <ac:spMk id="4" creationId="{E35AC485-EF80-44CE-981C-E0A0F1BCCF65}"/>
          </ac:spMkLst>
        </pc:spChg>
      </pc:sldChg>
    </pc:docChg>
  </pc:docChgLst>
  <pc:docChgLst>
    <pc:chgData name="Yu Luo" userId="009890abe6545d34" providerId="Windows Live" clId="Web-{0A021778-DF57-4BB6-8DBB-18B946EE9132}"/>
    <pc:docChg chg="modSld">
      <pc:chgData name="Yu Luo" userId="009890abe6545d34" providerId="Windows Live" clId="Web-{0A021778-DF57-4BB6-8DBB-18B946EE9132}" dt="2018-04-17T05:28:31.142" v="6"/>
      <pc:docMkLst>
        <pc:docMk/>
      </pc:docMkLst>
      <pc:sldChg chg="addSp delSp modSp">
        <pc:chgData name="Yu Luo" userId="009890abe6545d34" providerId="Windows Live" clId="Web-{0A021778-DF57-4BB6-8DBB-18B946EE9132}" dt="2018-04-17T05:28:31.142" v="6"/>
        <pc:sldMkLst>
          <pc:docMk/>
          <pc:sldMk cId="3255653951" sldId="417"/>
        </pc:sldMkLst>
        <pc:picChg chg="del">
          <ac:chgData name="Yu Luo" userId="009890abe6545d34" providerId="Windows Live" clId="Web-{0A021778-DF57-4BB6-8DBB-18B946EE9132}" dt="2018-04-17T05:28:10.877" v="0"/>
          <ac:picMkLst>
            <pc:docMk/>
            <pc:sldMk cId="3255653951" sldId="417"/>
            <ac:picMk id="2" creationId="{758A8D63-0945-411F-9A06-479939020890}"/>
          </ac:picMkLst>
        </pc:picChg>
        <pc:picChg chg="add mod">
          <ac:chgData name="Yu Luo" userId="009890abe6545d34" providerId="Windows Live" clId="Web-{0A021778-DF57-4BB6-8DBB-18B946EE9132}" dt="2018-04-17T05:28:31.142" v="6"/>
          <ac:picMkLst>
            <pc:docMk/>
            <pc:sldMk cId="3255653951" sldId="417"/>
            <ac:picMk id="14" creationId="{44FF4446-46AC-4CAA-ADE7-A57F0AB125F5}"/>
          </ac:picMkLst>
        </pc:picChg>
      </pc:sldChg>
    </pc:docChg>
  </pc:docChgLst>
  <pc:docChgLst>
    <pc:chgData name="Riddhi Malviya" userId="255d760c65c709c2" providerId="Windows Live" clId="Web-{79E6DA96-7F6D-4B8F-907F-62DFFB97BEAF}"/>
    <pc:docChg chg="addSld delSld modSld">
      <pc:chgData name="Riddhi Malviya" userId="255d760c65c709c2" providerId="Windows Live" clId="Web-{79E6DA96-7F6D-4B8F-907F-62DFFB97BEAF}" dt="2018-04-17T17:23:08.918" v="3"/>
      <pc:docMkLst>
        <pc:docMk/>
      </pc:docMkLst>
      <pc:sldChg chg="addSp new del">
        <pc:chgData name="Riddhi Malviya" userId="255d760c65c709c2" providerId="Windows Live" clId="Web-{79E6DA96-7F6D-4B8F-907F-62DFFB97BEAF}" dt="2018-04-17T17:23:08.918" v="3"/>
        <pc:sldMkLst>
          <pc:docMk/>
          <pc:sldMk cId="454176376" sldId="433"/>
        </pc:sldMkLst>
        <pc:spChg chg="add">
          <ac:chgData name="Riddhi Malviya" userId="255d760c65c709c2" providerId="Windows Live" clId="Web-{79E6DA96-7F6D-4B8F-907F-62DFFB97BEAF}" dt="2018-04-17T17:22:22.198" v="1"/>
          <ac:spMkLst>
            <pc:docMk/>
            <pc:sldMk cId="454176376" sldId="433"/>
            <ac:spMk id="2" creationId="{F339BC02-B80A-417C-8CE3-001ADF1CAA7C}"/>
          </ac:spMkLst>
        </pc:spChg>
        <pc:spChg chg="add">
          <ac:chgData name="Riddhi Malviya" userId="255d760c65c709c2" providerId="Windows Live" clId="Web-{79E6DA96-7F6D-4B8F-907F-62DFFB97BEAF}" dt="2018-04-17T17:22:22.198" v="1"/>
          <ac:spMkLst>
            <pc:docMk/>
            <pc:sldMk cId="454176376" sldId="433"/>
            <ac:spMk id="3" creationId="{F35CB8DC-C8E5-488F-8039-CE320D3CD0B5}"/>
          </ac:spMkLst>
        </pc:spChg>
        <pc:spChg chg="add">
          <ac:chgData name="Riddhi Malviya" userId="255d760c65c709c2" providerId="Windows Live" clId="Web-{79E6DA96-7F6D-4B8F-907F-62DFFB97BEAF}" dt="2018-04-17T17:22:22.198" v="1"/>
          <ac:spMkLst>
            <pc:docMk/>
            <pc:sldMk cId="454176376" sldId="433"/>
            <ac:spMk id="4" creationId="{65A1ABB6-2278-4814-9464-56D833E8014B}"/>
          </ac:spMkLst>
        </pc:spChg>
        <pc:spChg chg="add">
          <ac:chgData name="Riddhi Malviya" userId="255d760c65c709c2" providerId="Windows Live" clId="Web-{79E6DA96-7F6D-4B8F-907F-62DFFB97BEAF}" dt="2018-04-17T17:22:22.198" v="1"/>
          <ac:spMkLst>
            <pc:docMk/>
            <pc:sldMk cId="454176376" sldId="433"/>
            <ac:spMk id="5" creationId="{A5C16AC2-465D-42DB-AA4C-837D37E284B0}"/>
          </ac:spMkLst>
        </pc:spChg>
        <pc:spChg chg="add">
          <ac:chgData name="Riddhi Malviya" userId="255d760c65c709c2" providerId="Windows Live" clId="Web-{79E6DA96-7F6D-4B8F-907F-62DFFB97BEAF}" dt="2018-04-17T17:22:22.198" v="1"/>
          <ac:spMkLst>
            <pc:docMk/>
            <pc:sldMk cId="454176376" sldId="433"/>
            <ac:spMk id="6" creationId="{FEC18A17-D531-4E2C-A2F0-5524D8F10C37}"/>
          </ac:spMkLst>
        </pc:spChg>
        <pc:spChg chg="add">
          <ac:chgData name="Riddhi Malviya" userId="255d760c65c709c2" providerId="Windows Live" clId="Web-{79E6DA96-7F6D-4B8F-907F-62DFFB97BEAF}" dt="2018-04-17T17:22:22.198" v="1"/>
          <ac:spMkLst>
            <pc:docMk/>
            <pc:sldMk cId="454176376" sldId="433"/>
            <ac:spMk id="7" creationId="{43674E67-F167-4070-A4C6-B4A32D95E03B}"/>
          </ac:spMkLst>
        </pc:spChg>
        <pc:spChg chg="add">
          <ac:chgData name="Riddhi Malviya" userId="255d760c65c709c2" providerId="Windows Live" clId="Web-{79E6DA96-7F6D-4B8F-907F-62DFFB97BEAF}" dt="2018-04-17T17:22:22.198" v="1"/>
          <ac:spMkLst>
            <pc:docMk/>
            <pc:sldMk cId="454176376" sldId="433"/>
            <ac:spMk id="8" creationId="{686821E6-13C8-47C5-872F-809DD4B617B7}"/>
          </ac:spMkLst>
        </pc:spChg>
        <pc:spChg chg="add">
          <ac:chgData name="Riddhi Malviya" userId="255d760c65c709c2" providerId="Windows Live" clId="Web-{79E6DA96-7F6D-4B8F-907F-62DFFB97BEAF}" dt="2018-04-17T17:22:22.198" v="1"/>
          <ac:spMkLst>
            <pc:docMk/>
            <pc:sldMk cId="454176376" sldId="433"/>
            <ac:spMk id="9" creationId="{A5026D0A-2AC8-4B79-B711-4BA18B92E2CE}"/>
          </ac:spMkLst>
        </pc:spChg>
        <pc:picChg chg="add">
          <ac:chgData name="Riddhi Malviya" userId="255d760c65c709c2" providerId="Windows Live" clId="Web-{79E6DA96-7F6D-4B8F-907F-62DFFB97BEAF}" dt="2018-04-17T17:22:22.198" v="1"/>
          <ac:picMkLst>
            <pc:docMk/>
            <pc:sldMk cId="454176376" sldId="433"/>
            <ac:picMk id="10" creationId="{A17A0B87-5A6C-4D9C-B862-31AFA9090707}"/>
          </ac:picMkLst>
        </pc:picChg>
      </pc:sldChg>
      <pc:sldChg chg="add">
        <pc:chgData name="Riddhi Malviya" userId="255d760c65c709c2" providerId="Windows Live" clId="Web-{79E6DA96-7F6D-4B8F-907F-62DFFB97BEAF}" dt="2018-04-17T17:23:06.246" v="2"/>
        <pc:sldMkLst>
          <pc:docMk/>
          <pc:sldMk cId="2898487828" sldId="434"/>
        </pc:sldMkLst>
      </pc:sldChg>
    </pc:docChg>
  </pc:docChgLst>
  <pc:docChgLst>
    <pc:chgData name="Yu Luo" userId="009890abe6545d34" providerId="Windows Live" clId="Web-{4683DB3B-A3F8-4723-8BF0-FC0A148000E9}"/>
    <pc:docChg chg="modSld">
      <pc:chgData name="Yu Luo" userId="009890abe6545d34" providerId="Windows Live" clId="Web-{4683DB3B-A3F8-4723-8BF0-FC0A148000E9}" dt="2018-04-17T06:11:52.705" v="2"/>
      <pc:docMkLst>
        <pc:docMk/>
      </pc:docMkLst>
      <pc:sldChg chg="delSp modSp">
        <pc:chgData name="Yu Luo" userId="009890abe6545d34" providerId="Windows Live" clId="Web-{4683DB3B-A3F8-4723-8BF0-FC0A148000E9}" dt="2018-04-17T06:11:52.705" v="2"/>
        <pc:sldMkLst>
          <pc:docMk/>
          <pc:sldMk cId="3180570361" sldId="416"/>
        </pc:sldMkLst>
        <pc:spChg chg="del">
          <ac:chgData name="Yu Luo" userId="009890abe6545d34" providerId="Windows Live" clId="Web-{4683DB3B-A3F8-4723-8BF0-FC0A148000E9}" dt="2018-04-17T06:11:43.283" v="1"/>
          <ac:spMkLst>
            <pc:docMk/>
            <pc:sldMk cId="3180570361" sldId="416"/>
            <ac:spMk id="2" creationId="{49C6F672-1BB9-6946-B7E4-242E62B84125}"/>
          </ac:spMkLst>
        </pc:spChg>
        <pc:graphicFrameChg chg="mod">
          <ac:chgData name="Yu Luo" userId="009890abe6545d34" providerId="Windows Live" clId="Web-{4683DB3B-A3F8-4723-8BF0-FC0A148000E9}" dt="2018-04-17T06:11:52.705" v="2"/>
          <ac:graphicFrameMkLst>
            <pc:docMk/>
            <pc:sldMk cId="3180570361" sldId="416"/>
            <ac:graphicFrameMk id="6" creationId="{EEE8B615-06B6-1741-A913-427E8A8DBDBA}"/>
          </ac:graphicFrameMkLst>
        </pc:graphicFrameChg>
      </pc:sldChg>
    </pc:docChg>
  </pc:docChgLst>
  <pc:docChgLst>
    <pc:chgData name="Guest User" providerId="Windows Live" clId="Web-{7E98BC5A-82C6-4FC7-90B1-574D6F3D8288}"/>
    <pc:docChg chg="modSld">
      <pc:chgData name="Guest User" userId="" providerId="Windows Live" clId="Web-{7E98BC5A-82C6-4FC7-90B1-574D6F3D8288}" dt="2018-04-16T23:58:46.724" v="39"/>
      <pc:docMkLst>
        <pc:docMk/>
      </pc:docMkLst>
      <pc:sldChg chg="addSp modSp">
        <pc:chgData name="Guest User" userId="" providerId="Windows Live" clId="Web-{7E98BC5A-82C6-4FC7-90B1-574D6F3D8288}" dt="2018-04-16T23:58:46.724" v="39"/>
        <pc:sldMkLst>
          <pc:docMk/>
          <pc:sldMk cId="18064925" sldId="400"/>
        </pc:sldMkLst>
        <pc:spChg chg="add mod">
          <ac:chgData name="Guest User" userId="" providerId="Windows Live" clId="Web-{7E98BC5A-82C6-4FC7-90B1-574D6F3D8288}" dt="2018-04-16T23:58:46.724" v="39"/>
          <ac:spMkLst>
            <pc:docMk/>
            <pc:sldMk cId="18064925" sldId="400"/>
            <ac:spMk id="2" creationId="{C4C283BC-148F-4D0E-8F27-73F2EB7D71E3}"/>
          </ac:spMkLst>
        </pc:spChg>
      </pc:sldChg>
    </pc:docChg>
  </pc:docChgLst>
  <pc:docChgLst>
    <pc:chgData name="Guest User" providerId="Windows Live" clId="Web-{D1BF41C0-08D9-4C26-BE28-84EC15272DAB}"/>
    <pc:docChg chg="modSld">
      <pc:chgData name="Guest User" userId="" providerId="Windows Live" clId="Web-{D1BF41C0-08D9-4C26-BE28-84EC15272DAB}" dt="2018-04-17T00:30:31.105" v="1"/>
      <pc:docMkLst>
        <pc:docMk/>
      </pc:docMkLst>
      <pc:sldChg chg="modSp">
        <pc:chgData name="Guest User" userId="" providerId="Windows Live" clId="Web-{D1BF41C0-08D9-4C26-BE28-84EC15272DAB}" dt="2018-04-17T00:30:31.105" v="1"/>
        <pc:sldMkLst>
          <pc:docMk/>
          <pc:sldMk cId="18064925" sldId="400"/>
        </pc:sldMkLst>
        <pc:picChg chg="mod">
          <ac:chgData name="Guest User" userId="" providerId="Windows Live" clId="Web-{D1BF41C0-08D9-4C26-BE28-84EC15272DAB}" dt="2018-04-17T00:30:31.105" v="1"/>
          <ac:picMkLst>
            <pc:docMk/>
            <pc:sldMk cId="18064925" sldId="400"/>
            <ac:picMk id="4" creationId="{5A242A16-9DCE-4A1E-A765-83120B2247D8}"/>
          </ac:picMkLst>
        </pc:picChg>
      </pc:sldChg>
    </pc:docChg>
  </pc:docChgLst>
  <pc:docChgLst>
    <pc:chgData name="Riddhi Malviya" userId="255d760c65c709c2" providerId="LiveId" clId="{0E48C3D1-3B6E-2946-8583-5FC880B8D20E}"/>
    <pc:docChg chg="undo custSel addSld delSld modSld sldOrd">
      <pc:chgData name="Riddhi Malviya" userId="255d760c65c709c2" providerId="LiveId" clId="{0E48C3D1-3B6E-2946-8583-5FC880B8D20E}" dt="2018-04-06T16:46:06.654" v="134" actId="20577"/>
      <pc:docMkLst>
        <pc:docMk/>
      </pc:docMkLst>
      <pc:sldChg chg="addSp delSp modSp mod ord setBg setClrOvrMap">
        <pc:chgData name="Riddhi Malviya" userId="255d760c65c709c2" providerId="LiveId" clId="{0E48C3D1-3B6E-2946-8583-5FC880B8D20E}" dt="2018-04-06T16:46:06.654" v="134" actId="20577"/>
        <pc:sldMkLst>
          <pc:docMk/>
          <pc:sldMk cId="4157082590" sldId="256"/>
        </pc:sldMkLst>
        <pc:spChg chg="mod">
          <ac:chgData name="Riddhi Malviya" userId="255d760c65c709c2" providerId="LiveId" clId="{0E48C3D1-3B6E-2946-8583-5FC880B8D20E}" dt="2018-04-06T16:46:06.654" v="134" actId="20577"/>
          <ac:spMkLst>
            <pc:docMk/>
            <pc:sldMk cId="4157082590" sldId="256"/>
            <ac:spMk id="2" creationId="{00000000-0000-0000-0000-000000000000}"/>
          </ac:spMkLst>
        </pc:spChg>
        <pc:spChg chg="mod">
          <ac:chgData name="Riddhi Malviya" userId="255d760c65c709c2" providerId="LiveId" clId="{0E48C3D1-3B6E-2946-8583-5FC880B8D20E}" dt="2018-04-06T16:20:14.755" v="4" actId="26606"/>
          <ac:spMkLst>
            <pc:docMk/>
            <pc:sldMk cId="4157082590" sldId="256"/>
            <ac:spMk id="3" creationId="{00000000-0000-0000-0000-000000000000}"/>
          </ac:spMkLst>
        </pc:spChg>
        <pc:spChg chg="add del">
          <ac:chgData name="Riddhi Malviya" userId="255d760c65c709c2" providerId="LiveId" clId="{0E48C3D1-3B6E-2946-8583-5FC880B8D20E}" dt="2018-04-06T16:20:10.125" v="1" actId="26606"/>
          <ac:spMkLst>
            <pc:docMk/>
            <pc:sldMk cId="4157082590" sldId="256"/>
            <ac:spMk id="8" creationId="{559AE206-7EBA-4D33-8BC9-9D8158553F0E}"/>
          </ac:spMkLst>
        </pc:spChg>
        <pc:spChg chg="add del">
          <ac:chgData name="Riddhi Malviya" userId="255d760c65c709c2" providerId="LiveId" clId="{0E48C3D1-3B6E-2946-8583-5FC880B8D20E}" dt="2018-04-06T16:20:10.125" v="1" actId="26606"/>
          <ac:spMkLst>
            <pc:docMk/>
            <pc:sldMk cId="4157082590" sldId="256"/>
            <ac:spMk id="12" creationId="{B672F332-AF08-46C6-94F0-77684310D7B7}"/>
          </ac:spMkLst>
        </pc:spChg>
        <pc:spChg chg="add del">
          <ac:chgData name="Riddhi Malviya" userId="255d760c65c709c2" providerId="LiveId" clId="{0E48C3D1-3B6E-2946-8583-5FC880B8D20E}" dt="2018-04-06T16:20:14.742" v="3" actId="26606"/>
          <ac:spMkLst>
            <pc:docMk/>
            <pc:sldMk cId="4157082590" sldId="256"/>
            <ac:spMk id="13" creationId="{053FB2EE-284F-4C87-AB3D-BBF87A9FAB97}"/>
          </ac:spMkLst>
        </pc:spChg>
        <pc:spChg chg="add del">
          <ac:chgData name="Riddhi Malviya" userId="255d760c65c709c2" providerId="LiveId" clId="{0E48C3D1-3B6E-2946-8583-5FC880B8D20E}" dt="2018-04-06T16:20:10.125" v="1" actId="26606"/>
          <ac:spMkLst>
            <pc:docMk/>
            <pc:sldMk cId="4157082590" sldId="256"/>
            <ac:spMk id="14" creationId="{34244EF8-D73A-40E1-BE73-D46E6B4B04ED}"/>
          </ac:spMkLst>
        </pc:spChg>
        <pc:spChg chg="add del">
          <ac:chgData name="Riddhi Malviya" userId="255d760c65c709c2" providerId="LiveId" clId="{0E48C3D1-3B6E-2946-8583-5FC880B8D20E}" dt="2018-04-06T16:20:10.125" v="1" actId="26606"/>
          <ac:spMkLst>
            <pc:docMk/>
            <pc:sldMk cId="4157082590" sldId="256"/>
            <ac:spMk id="16" creationId="{6437D937-A7F1-4011-92B4-328E5BE1B166}"/>
          </ac:spMkLst>
        </pc:spChg>
        <pc:spChg chg="add del">
          <ac:chgData name="Riddhi Malviya" userId="255d760c65c709c2" providerId="LiveId" clId="{0E48C3D1-3B6E-2946-8583-5FC880B8D20E}" dt="2018-04-06T16:20:10.125" v="1" actId="26606"/>
          <ac:spMkLst>
            <pc:docMk/>
            <pc:sldMk cId="4157082590" sldId="256"/>
            <ac:spMk id="18" creationId="{AB84D7E8-4ECB-42D7-ADBF-01689B0F24AE}"/>
          </ac:spMkLst>
        </pc:spChg>
        <pc:spChg chg="add">
          <ac:chgData name="Riddhi Malviya" userId="255d760c65c709c2" providerId="LiveId" clId="{0E48C3D1-3B6E-2946-8583-5FC880B8D20E}" dt="2018-04-06T16:20:14.755" v="4" actId="26606"/>
          <ac:spMkLst>
            <pc:docMk/>
            <pc:sldMk cId="4157082590" sldId="256"/>
            <ac:spMk id="23" creationId="{C66F2F30-5DC0-44A0-BFA6-E12F46ED16DA}"/>
          </ac:spMkLst>
        </pc:spChg>
        <pc:spChg chg="add">
          <ac:chgData name="Riddhi Malviya" userId="255d760c65c709c2" providerId="LiveId" clId="{0E48C3D1-3B6E-2946-8583-5FC880B8D20E}" dt="2018-04-06T16:20:14.755" v="4" actId="26606"/>
          <ac:spMkLst>
            <pc:docMk/>
            <pc:sldMk cId="4157082590" sldId="256"/>
            <ac:spMk id="24" creationId="{04DC2037-48A0-4F22-B9D4-8EAEBC780AB4}"/>
          </ac:spMkLst>
        </pc:spChg>
        <pc:spChg chg="add">
          <ac:chgData name="Riddhi Malviya" userId="255d760c65c709c2" providerId="LiveId" clId="{0E48C3D1-3B6E-2946-8583-5FC880B8D20E}" dt="2018-04-06T16:20:14.755" v="4" actId="26606"/>
          <ac:spMkLst>
            <pc:docMk/>
            <pc:sldMk cId="4157082590" sldId="256"/>
            <ac:spMk id="25" creationId="{0006CBFD-ADA0-43D1-9332-9C34CA1C76ED}"/>
          </ac:spMkLst>
        </pc:spChg>
        <pc:spChg chg="add">
          <ac:chgData name="Riddhi Malviya" userId="255d760c65c709c2" providerId="LiveId" clId="{0E48C3D1-3B6E-2946-8583-5FC880B8D20E}" dt="2018-04-06T16:20:14.755" v="4" actId="26606"/>
          <ac:spMkLst>
            <pc:docMk/>
            <pc:sldMk cId="4157082590" sldId="256"/>
            <ac:spMk id="26" creationId="{85872F57-7F42-4F97-8391-DDC8D0054C03}"/>
          </ac:spMkLst>
        </pc:spChg>
        <pc:spChg chg="add">
          <ac:chgData name="Riddhi Malviya" userId="255d760c65c709c2" providerId="LiveId" clId="{0E48C3D1-3B6E-2946-8583-5FC880B8D20E}" dt="2018-04-06T16:20:14.755" v="4" actId="26606"/>
          <ac:spMkLst>
            <pc:docMk/>
            <pc:sldMk cId="4157082590" sldId="256"/>
            <ac:spMk id="27" creationId="{2B931666-F28F-45F3-A074-66D2272D580B}"/>
          </ac:spMkLst>
        </pc:spChg>
        <pc:grpChg chg="add del">
          <ac:chgData name="Riddhi Malviya" userId="255d760c65c709c2" providerId="LiveId" clId="{0E48C3D1-3B6E-2946-8583-5FC880B8D20E}" dt="2018-04-06T16:20:14.742" v="3" actId="26606"/>
          <ac:grpSpMkLst>
            <pc:docMk/>
            <pc:sldMk cId="4157082590" sldId="256"/>
            <ac:grpSpMk id="20" creationId="{D2C4BFA1-2075-4901-9E24-E41D1FDD51FD}"/>
          </ac:grpSpMkLst>
        </pc:grpChg>
        <pc:cxnChg chg="add del">
          <ac:chgData name="Riddhi Malviya" userId="255d760c65c709c2" providerId="LiveId" clId="{0E48C3D1-3B6E-2946-8583-5FC880B8D20E}" dt="2018-04-06T16:20:10.125" v="1" actId="26606"/>
          <ac:cxnSpMkLst>
            <pc:docMk/>
            <pc:sldMk cId="4157082590" sldId="256"/>
            <ac:cxnSpMk id="10" creationId="{9E8E38ED-369A-44C2-B635-0BED0E48A6E8}"/>
          </ac:cxnSpMkLst>
        </pc:cxnChg>
      </pc:sldChg>
      <pc:sldChg chg="add setBg">
        <pc:chgData name="Riddhi Malviya" userId="255d760c65c709c2" providerId="LiveId" clId="{0E48C3D1-3B6E-2946-8583-5FC880B8D20E}" dt="2018-04-06T16:42:33.634" v="38" actId="20577"/>
        <pc:sldMkLst>
          <pc:docMk/>
          <pc:sldMk cId="3273441242" sldId="384"/>
        </pc:sldMkLst>
      </pc:sldChg>
    </pc:docChg>
  </pc:docChgLst>
  <pc:docChgLst>
    <pc:chgData name="Yu Luo" userId="009890abe6545d34" providerId="Windows Live" clId="Web-{49FE2DAF-3253-4660-B28B-CC1C035B96D4}"/>
    <pc:docChg chg="modSld">
      <pc:chgData name="Yu Luo" userId="009890abe6545d34" providerId="Windows Live" clId="Web-{49FE2DAF-3253-4660-B28B-CC1C035B96D4}" dt="2018-04-17T05:27:34.471" v="9"/>
      <pc:docMkLst>
        <pc:docMk/>
      </pc:docMkLst>
      <pc:sldChg chg="addSp delSp modSp">
        <pc:chgData name="Yu Luo" userId="009890abe6545d34" providerId="Windows Live" clId="Web-{49FE2DAF-3253-4660-B28B-CC1C035B96D4}" dt="2018-04-17T05:27:34.471" v="9"/>
        <pc:sldMkLst>
          <pc:docMk/>
          <pc:sldMk cId="3255653951" sldId="417"/>
        </pc:sldMkLst>
        <pc:grpChg chg="mod">
          <ac:chgData name="Yu Luo" userId="009890abe6545d34" providerId="Windows Live" clId="Web-{49FE2DAF-3253-4660-B28B-CC1C035B96D4}" dt="2018-04-17T05:27:34.471" v="9"/>
          <ac:grpSpMkLst>
            <pc:docMk/>
            <pc:sldMk cId="3255653951" sldId="417"/>
            <ac:grpSpMk id="8" creationId="{C3DDED75-D909-FE47-A838-EB846841DD9E}"/>
          </ac:grpSpMkLst>
        </pc:grpChg>
        <pc:picChg chg="add mod">
          <ac:chgData name="Yu Luo" userId="009890abe6545d34" providerId="Windows Live" clId="Web-{49FE2DAF-3253-4660-B28B-CC1C035B96D4}" dt="2018-04-17T05:27:25.299" v="7"/>
          <ac:picMkLst>
            <pc:docMk/>
            <pc:sldMk cId="3255653951" sldId="417"/>
            <ac:picMk id="2" creationId="{758A8D63-0945-411F-9A06-479939020890}"/>
          </ac:picMkLst>
        </pc:picChg>
        <pc:picChg chg="del">
          <ac:chgData name="Yu Luo" userId="009890abe6545d34" providerId="Windows Live" clId="Web-{49FE2DAF-3253-4660-B28B-CC1C035B96D4}" dt="2018-04-17T05:18:08.122" v="0"/>
          <ac:picMkLst>
            <pc:docMk/>
            <pc:sldMk cId="3255653951" sldId="417"/>
            <ac:picMk id="4" creationId="{A3BDF0DF-F8CD-B842-948F-6D00B5F79048}"/>
          </ac:picMkLst>
        </pc:picChg>
      </pc:sldChg>
    </pc:docChg>
  </pc:docChgLst>
  <pc:docChgLst>
    <pc:chgData name="Yu Luo" userId="009890abe6545d34" providerId="Windows Live" clId="Web-{797B44A2-728F-460F-A75A-2209FB21656A}"/>
    <pc:docChg chg="modSld">
      <pc:chgData name="Yu Luo" userId="009890abe6545d34" providerId="Windows Live" clId="Web-{797B44A2-728F-460F-A75A-2209FB21656A}" dt="2018-04-16T18:13:41.856" v="40"/>
      <pc:docMkLst>
        <pc:docMk/>
      </pc:docMkLst>
      <pc:sldChg chg="modSp">
        <pc:chgData name="Yu Luo" userId="009890abe6545d34" providerId="Windows Live" clId="Web-{797B44A2-728F-460F-A75A-2209FB21656A}" dt="2018-04-16T18:13:41.856" v="39"/>
        <pc:sldMkLst>
          <pc:docMk/>
          <pc:sldMk cId="4157082590" sldId="256"/>
        </pc:sldMkLst>
        <pc:spChg chg="mod">
          <ac:chgData name="Yu Luo" userId="009890abe6545d34" providerId="Windows Live" clId="Web-{797B44A2-728F-460F-A75A-2209FB21656A}" dt="2018-04-16T18:13:41.856" v="39"/>
          <ac:spMkLst>
            <pc:docMk/>
            <pc:sldMk cId="4157082590" sldId="256"/>
            <ac:spMk id="4" creationId="{00000000-0000-0000-0000-000000000000}"/>
          </ac:spMkLst>
        </pc:spChg>
      </pc:sldChg>
    </pc:docChg>
  </pc:docChgLst>
  <pc:docChgLst>
    <pc:chgData name="Riddhi Malviya" userId="255d760c65c709c2" providerId="Windows Live" clId="Web-{AF5C347C-C0B0-456F-9D82-A2287778FA60}"/>
    <pc:docChg chg="modSld">
      <pc:chgData name="Riddhi Malviya" userId="255d760c65c709c2" providerId="Windows Live" clId="Web-{AF5C347C-C0B0-456F-9D82-A2287778FA60}" dt="2018-04-17T19:43:11.234" v="1"/>
      <pc:docMkLst>
        <pc:docMk/>
      </pc:docMkLst>
      <pc:sldChg chg="modSp">
        <pc:chgData name="Riddhi Malviya" userId="255d760c65c709c2" providerId="Windows Live" clId="Web-{AF5C347C-C0B0-456F-9D82-A2287778FA60}" dt="2018-04-17T19:43:11.234" v="1"/>
        <pc:sldMkLst>
          <pc:docMk/>
          <pc:sldMk cId="3255653951" sldId="417"/>
        </pc:sldMkLst>
        <pc:spChg chg="mod">
          <ac:chgData name="Riddhi Malviya" userId="255d760c65c709c2" providerId="Windows Live" clId="Web-{AF5C347C-C0B0-456F-9D82-A2287778FA60}" dt="2018-04-17T19:43:11.234" v="1"/>
          <ac:spMkLst>
            <pc:docMk/>
            <pc:sldMk cId="3255653951" sldId="417"/>
            <ac:spMk id="16" creationId="{422CCDBD-44C1-324C-A589-A4116D18858A}"/>
          </ac:spMkLst>
        </pc:spChg>
      </pc:sldChg>
    </pc:docChg>
  </pc:docChgLst>
  <pc:docChgLst>
    <pc:chgData name="Riddhi Malviya" userId="255d760c65c709c2" providerId="Windows Live" clId="Web-{4B440C6A-7873-4F33-BE7F-CFD44436497D}"/>
    <pc:docChg chg="addSld modSld">
      <pc:chgData name="Riddhi Malviya" userId="255d760c65c709c2" providerId="Windows Live" clId="Web-{4B440C6A-7873-4F33-BE7F-CFD44436497D}" dt="2018-04-16T18:21:56.677" v="102"/>
      <pc:docMkLst>
        <pc:docMk/>
      </pc:docMkLst>
      <pc:sldChg chg="modSp">
        <pc:chgData name="Riddhi Malviya" userId="255d760c65c709c2" providerId="Windows Live" clId="Web-{4B440C6A-7873-4F33-BE7F-CFD44436497D}" dt="2018-04-16T18:13:17.818" v="84"/>
        <pc:sldMkLst>
          <pc:docMk/>
          <pc:sldMk cId="4157082590" sldId="256"/>
        </pc:sldMkLst>
        <pc:spChg chg="mod">
          <ac:chgData name="Riddhi Malviya" userId="255d760c65c709c2" providerId="Windows Live" clId="Web-{4B440C6A-7873-4F33-BE7F-CFD44436497D}" dt="2018-04-16T18:13:17.818" v="84"/>
          <ac:spMkLst>
            <pc:docMk/>
            <pc:sldMk cId="4157082590" sldId="256"/>
            <ac:spMk id="4" creationId="{00000000-0000-0000-0000-000000000000}"/>
          </ac:spMkLst>
        </pc:spChg>
        <pc:spChg chg="mod">
          <ac:chgData name="Riddhi Malviya" userId="255d760c65c709c2" providerId="Windows Live" clId="Web-{4B440C6A-7873-4F33-BE7F-CFD44436497D}" dt="2018-04-16T18:11:51.124" v="2"/>
          <ac:spMkLst>
            <pc:docMk/>
            <pc:sldMk cId="4157082590" sldId="256"/>
            <ac:spMk id="10" creationId="{552F97DB-1CB7-4D02-BE82-FAE8A40A3E12}"/>
          </ac:spMkLst>
        </pc:spChg>
      </pc:sldChg>
      <pc:sldChg chg="addSp modSp new">
        <pc:chgData name="Riddhi Malviya" userId="255d760c65c709c2" providerId="Windows Live" clId="Web-{4B440C6A-7873-4F33-BE7F-CFD44436497D}" dt="2018-04-16T18:21:56.677" v="102"/>
        <pc:sldMkLst>
          <pc:docMk/>
          <pc:sldMk cId="18064925" sldId="400"/>
        </pc:sldMkLst>
        <pc:picChg chg="add mod">
          <ac:chgData name="Riddhi Malviya" userId="255d760c65c709c2" providerId="Windows Live" clId="Web-{4B440C6A-7873-4F33-BE7F-CFD44436497D}" dt="2018-04-16T18:20:25.723" v="96"/>
          <ac:picMkLst>
            <pc:docMk/>
            <pc:sldMk cId="18064925" sldId="400"/>
            <ac:picMk id="2" creationId="{097724C4-F2CA-4665-90F1-6EA128F0001E}"/>
          </ac:picMkLst>
        </pc:picChg>
        <pc:picChg chg="add mod">
          <ac:chgData name="Riddhi Malviya" userId="255d760c65c709c2" providerId="Windows Live" clId="Web-{4B440C6A-7873-4F33-BE7F-CFD44436497D}" dt="2018-04-16T18:21:56.677" v="102"/>
          <ac:picMkLst>
            <pc:docMk/>
            <pc:sldMk cId="18064925" sldId="400"/>
            <ac:picMk id="4" creationId="{5A242A16-9DCE-4A1E-A765-83120B2247D8}"/>
          </ac:picMkLst>
        </pc:picChg>
      </pc:sldChg>
    </pc:docChg>
  </pc:docChgLst>
  <pc:docChgLst>
    <pc:chgData name="Riddhi Malviya" userId="255d760c65c709c2" providerId="Windows Live" clId="Web-{3938BFF3-89A3-405A-99C0-BA905A487F38}"/>
    <pc:docChg chg="modSld">
      <pc:chgData name="Riddhi Malviya" userId="255d760c65c709c2" providerId="Windows Live" clId="Web-{3938BFF3-89A3-405A-99C0-BA905A487F38}" dt="2018-04-10T03:16:04.420" v="6"/>
      <pc:docMkLst>
        <pc:docMk/>
      </pc:docMkLst>
      <pc:sldChg chg="modSp">
        <pc:chgData name="Riddhi Malviya" userId="255d760c65c709c2" providerId="Windows Live" clId="Web-{3938BFF3-89A3-405A-99C0-BA905A487F38}" dt="2018-04-10T03:16:03.764" v="4"/>
        <pc:sldMkLst>
          <pc:docMk/>
          <pc:sldMk cId="3273441242" sldId="384"/>
        </pc:sldMkLst>
        <pc:spChg chg="mod">
          <ac:chgData name="Riddhi Malviya" userId="255d760c65c709c2" providerId="Windows Live" clId="Web-{3938BFF3-89A3-405A-99C0-BA905A487F38}" dt="2018-04-10T03:16:03.764" v="4"/>
          <ac:spMkLst>
            <pc:docMk/>
            <pc:sldMk cId="3273441242" sldId="384"/>
            <ac:spMk id="2" creationId="{00000000-0000-0000-0000-000000000000}"/>
          </ac:spMkLst>
        </pc:spChg>
      </pc:sldChg>
    </pc:docChg>
  </pc:docChgLst>
  <pc:docChgLst>
    <pc:chgData name="Yu Luo" userId="009890abe6545d34" providerId="Windows Live" clId="Web-{80467B56-54A8-42B2-ABE7-04B476E62FE7}"/>
    <pc:docChg chg="modSld">
      <pc:chgData name="Yu Luo" userId="009890abe6545d34" providerId="Windows Live" clId="Web-{80467B56-54A8-42B2-ABE7-04B476E62FE7}" dt="2018-04-16T05:14:35.272" v="23"/>
      <pc:docMkLst>
        <pc:docMk/>
      </pc:docMkLst>
      <pc:sldChg chg="modSp">
        <pc:chgData name="Yu Luo" userId="009890abe6545d34" providerId="Windows Live" clId="Web-{80467B56-54A8-42B2-ABE7-04B476E62FE7}" dt="2018-04-16T05:14:35.272" v="22"/>
        <pc:sldMkLst>
          <pc:docMk/>
          <pc:sldMk cId="4157082590" sldId="256"/>
        </pc:sldMkLst>
        <pc:spChg chg="mod">
          <ac:chgData name="Yu Luo" userId="009890abe6545d34" providerId="Windows Live" clId="Web-{80467B56-54A8-42B2-ABE7-04B476E62FE7}" dt="2018-04-16T05:14:35.272" v="22"/>
          <ac:spMkLst>
            <pc:docMk/>
            <pc:sldMk cId="4157082590" sldId="256"/>
            <ac:spMk id="4"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 Id="rId6" Type="http://schemas.openxmlformats.org/officeDocument/2006/relationships/image" Target="../media/image4.jpeg"/><Relationship Id="rId5" Type="http://schemas.microsoft.com/office/2007/relationships/hdphoto" Target="../media/hdphoto2.wdp"/><Relationship Id="rId4"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B589A-E7EC-493C-AC7E-A5B339D2C0A6}" type="doc">
      <dgm:prSet loTypeId="urn:microsoft.com/office/officeart/2008/layout/BendingPictureCaption" loCatId="" qsTypeId="urn:microsoft.com/office/officeart/2005/8/quickstyle/simple1" qsCatId="simple" csTypeId="urn:microsoft.com/office/officeart/2005/8/colors/accent1_1" csCatId="accent1" phldr="1"/>
      <dgm:spPr/>
    </dgm:pt>
    <dgm:pt modelId="{01110AF5-B091-42EA-8F64-6C9838D63FDA}">
      <dgm:prSet phldrT="[Text]"/>
      <dgm:spPr>
        <a:ln>
          <a:solidFill>
            <a:schemeClr val="tx1"/>
          </a:solidFill>
        </a:ln>
      </dgm:spPr>
      <dgm:t>
        <a:bodyPr/>
        <a:lstStyle/>
        <a:p>
          <a:r>
            <a:rPr lang="en-US" dirty="0"/>
            <a:t>Yi-Chun Chi</a:t>
          </a:r>
        </a:p>
      </dgm:t>
    </dgm:pt>
    <dgm:pt modelId="{118C45EC-3143-4A20-9616-93C3B067F4B0}" type="parTrans" cxnId="{38B3DF7A-080A-4789-91D6-2FA4926ED361}">
      <dgm:prSet/>
      <dgm:spPr/>
      <dgm:t>
        <a:bodyPr/>
        <a:lstStyle/>
        <a:p>
          <a:endParaRPr lang="en-US"/>
        </a:p>
      </dgm:t>
    </dgm:pt>
    <dgm:pt modelId="{95E4E414-23ED-4383-8C59-B27FD9981780}" type="sibTrans" cxnId="{38B3DF7A-080A-4789-91D6-2FA4926ED361}">
      <dgm:prSet/>
      <dgm:spPr/>
      <dgm:t>
        <a:bodyPr/>
        <a:lstStyle/>
        <a:p>
          <a:endParaRPr lang="en-US"/>
        </a:p>
      </dgm:t>
    </dgm:pt>
    <dgm:pt modelId="{CD83C064-A758-4A42-BEAA-2A7DCFC0EEAC}">
      <dgm:prSet/>
      <dgm:spPr>
        <a:ln>
          <a:solidFill>
            <a:schemeClr val="tx1"/>
          </a:solidFill>
        </a:ln>
      </dgm:spPr>
      <dgm:t>
        <a:bodyPr/>
        <a:lstStyle/>
        <a:p>
          <a:r>
            <a:rPr lang="en-US"/>
            <a:t>Mahalakshmi Raghavan</a:t>
          </a:r>
          <a:endParaRPr lang="en-US" dirty="0"/>
        </a:p>
      </dgm:t>
    </dgm:pt>
    <dgm:pt modelId="{7ADBBFC3-7E68-6E45-BC20-6EA545E4F74E}" type="parTrans" cxnId="{6C37C537-40A1-B24E-903E-D95A605B1A9C}">
      <dgm:prSet/>
      <dgm:spPr/>
      <dgm:t>
        <a:bodyPr/>
        <a:lstStyle/>
        <a:p>
          <a:endParaRPr lang="en-US"/>
        </a:p>
      </dgm:t>
    </dgm:pt>
    <dgm:pt modelId="{600AD608-CEE1-A24D-B5D2-3D48464327DC}" type="sibTrans" cxnId="{6C37C537-40A1-B24E-903E-D95A605B1A9C}">
      <dgm:prSet/>
      <dgm:spPr/>
      <dgm:t>
        <a:bodyPr/>
        <a:lstStyle/>
        <a:p>
          <a:endParaRPr lang="en-US"/>
        </a:p>
      </dgm:t>
    </dgm:pt>
    <dgm:pt modelId="{675FC7E4-0553-BB40-A6B4-B2D5D5A1C599}">
      <dgm:prSet/>
      <dgm:spPr>
        <a:ln>
          <a:solidFill>
            <a:schemeClr val="tx1"/>
          </a:solidFill>
        </a:ln>
      </dgm:spPr>
      <dgm:t>
        <a:bodyPr/>
        <a:lstStyle/>
        <a:p>
          <a:r>
            <a:rPr lang="en-US"/>
            <a:t>Riddhi Malviya</a:t>
          </a:r>
          <a:endParaRPr lang="en-US" dirty="0"/>
        </a:p>
      </dgm:t>
    </dgm:pt>
    <dgm:pt modelId="{9C6285CA-CBF7-CC46-966E-0D1B2E264B55}" type="parTrans" cxnId="{1DA17551-CCFC-894F-83C3-E46B90D0E253}">
      <dgm:prSet/>
      <dgm:spPr/>
      <dgm:t>
        <a:bodyPr/>
        <a:lstStyle/>
        <a:p>
          <a:endParaRPr lang="en-US"/>
        </a:p>
      </dgm:t>
    </dgm:pt>
    <dgm:pt modelId="{3EA46F65-598D-EA45-AD6F-DA6AECEF0B92}" type="sibTrans" cxnId="{1DA17551-CCFC-894F-83C3-E46B90D0E253}">
      <dgm:prSet/>
      <dgm:spPr/>
      <dgm:t>
        <a:bodyPr/>
        <a:lstStyle/>
        <a:p>
          <a:endParaRPr lang="en-US"/>
        </a:p>
      </dgm:t>
    </dgm:pt>
    <dgm:pt modelId="{E3D497E6-1973-A345-B339-D59ECA5DD51F}">
      <dgm:prSet/>
      <dgm:spPr>
        <a:ln>
          <a:solidFill>
            <a:schemeClr val="tx1"/>
          </a:solidFill>
        </a:ln>
      </dgm:spPr>
      <dgm:t>
        <a:bodyPr/>
        <a:lstStyle/>
        <a:p>
          <a:r>
            <a:rPr lang="en-US"/>
            <a:t>Yu ( Yolanda) Luo</a:t>
          </a:r>
          <a:endParaRPr lang="en-US" dirty="0"/>
        </a:p>
      </dgm:t>
    </dgm:pt>
    <dgm:pt modelId="{66850219-DE4B-A047-952A-2A86A7D305F1}" type="parTrans" cxnId="{27E45732-39A4-1049-9C34-F5781437A618}">
      <dgm:prSet/>
      <dgm:spPr/>
      <dgm:t>
        <a:bodyPr/>
        <a:lstStyle/>
        <a:p>
          <a:endParaRPr lang="en-US"/>
        </a:p>
      </dgm:t>
    </dgm:pt>
    <dgm:pt modelId="{44293C2B-08F6-FF47-AF89-373A63FAD5A9}" type="sibTrans" cxnId="{27E45732-39A4-1049-9C34-F5781437A618}">
      <dgm:prSet/>
      <dgm:spPr/>
      <dgm:t>
        <a:bodyPr/>
        <a:lstStyle/>
        <a:p>
          <a:endParaRPr lang="en-US"/>
        </a:p>
      </dgm:t>
    </dgm:pt>
    <dgm:pt modelId="{73C3F2F4-FFDB-46EA-AA98-9F7EB115A4E9}">
      <dgm:prSet/>
      <dgm:spPr>
        <a:ln>
          <a:solidFill>
            <a:schemeClr val="tx1"/>
          </a:solidFill>
        </a:ln>
      </dgm:spPr>
      <dgm:t>
        <a:bodyPr/>
        <a:lstStyle/>
        <a:p>
          <a:r>
            <a:rPr lang="en-US" dirty="0" err="1"/>
            <a:t>Ushita</a:t>
          </a:r>
          <a:r>
            <a:rPr lang="en-US" dirty="0"/>
            <a:t> Palande</a:t>
          </a:r>
        </a:p>
      </dgm:t>
    </dgm:pt>
    <dgm:pt modelId="{BC8F705C-2DFE-4D40-9190-19EBEB6CC131}" type="parTrans" cxnId="{8B6C46A1-2F36-E84D-9A96-F8D2CE335044}">
      <dgm:prSet/>
      <dgm:spPr/>
      <dgm:t>
        <a:bodyPr/>
        <a:lstStyle/>
        <a:p>
          <a:endParaRPr lang="en-US"/>
        </a:p>
      </dgm:t>
    </dgm:pt>
    <dgm:pt modelId="{907858BC-6284-44CC-B9A2-9711AF448D8D}" type="sibTrans" cxnId="{8B6C46A1-2F36-E84D-9A96-F8D2CE335044}">
      <dgm:prSet/>
      <dgm:spPr/>
      <dgm:t>
        <a:bodyPr/>
        <a:lstStyle/>
        <a:p>
          <a:endParaRPr lang="en-US"/>
        </a:p>
      </dgm:t>
    </dgm:pt>
    <dgm:pt modelId="{56C9F9A5-6079-844F-8B6E-4F6AD9FA3FE7}" type="pres">
      <dgm:prSet presAssocID="{B82B589A-E7EC-493C-AC7E-A5B339D2C0A6}" presName="diagram" presStyleCnt="0">
        <dgm:presLayoutVars>
          <dgm:dir/>
        </dgm:presLayoutVars>
      </dgm:prSet>
      <dgm:spPr/>
    </dgm:pt>
    <dgm:pt modelId="{B6A8ACD3-6A89-4E4E-91E7-4FB05A1C3BA9}" type="pres">
      <dgm:prSet presAssocID="{01110AF5-B091-42EA-8F64-6C9838D63FDA}" presName="composite" presStyleCnt="0"/>
      <dgm:spPr/>
    </dgm:pt>
    <dgm:pt modelId="{850C1766-D88B-BF4C-92D0-A20E9674FF9C}" type="pres">
      <dgm:prSet presAssocID="{01110AF5-B091-42EA-8F64-6C9838D63FDA}" presName="Image" presStyleLbl="bgShp" presStyleIdx="0" presStyleCnt="5"/>
      <dgm:spPr>
        <a:blipFill>
          <a:blip xmlns:r="http://schemas.openxmlformats.org/officeDocument/2006/relationships" r:embed="rId1">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t="-6000" b="-6000"/>
          </a:stretch>
        </a:blipFill>
        <a:ln>
          <a:solidFill>
            <a:schemeClr val="tx1"/>
          </a:solidFill>
        </a:ln>
      </dgm:spPr>
    </dgm:pt>
    <dgm:pt modelId="{7E26457B-BEF9-5F4D-82DB-919CEA685E9E}" type="pres">
      <dgm:prSet presAssocID="{01110AF5-B091-42EA-8F64-6C9838D63FDA}" presName="Parent" presStyleLbl="node0" presStyleIdx="0" presStyleCnt="5">
        <dgm:presLayoutVars>
          <dgm:bulletEnabled val="1"/>
        </dgm:presLayoutVars>
      </dgm:prSet>
      <dgm:spPr/>
      <dgm:t>
        <a:bodyPr/>
        <a:lstStyle/>
        <a:p>
          <a:endParaRPr lang="en-US"/>
        </a:p>
      </dgm:t>
    </dgm:pt>
    <dgm:pt modelId="{DF532AAF-765A-D94A-B3F8-D92D36690EBE}" type="pres">
      <dgm:prSet presAssocID="{95E4E414-23ED-4383-8C59-B27FD9981780}" presName="sibTrans" presStyleCnt="0"/>
      <dgm:spPr/>
    </dgm:pt>
    <dgm:pt modelId="{4FE58A62-3A6F-2F42-8BD2-2C5204653B9E}" type="pres">
      <dgm:prSet presAssocID="{CD83C064-A758-4A42-BEAA-2A7DCFC0EEAC}" presName="composite" presStyleCnt="0"/>
      <dgm:spPr/>
    </dgm:pt>
    <dgm:pt modelId="{DD9422EA-31DE-E947-8347-7A123A879E37}" type="pres">
      <dgm:prSet presAssocID="{CD83C064-A758-4A42-BEAA-2A7DCFC0EEAC}" presName="Image" presStyleLbl="bgShp" presStyleIdx="1" presStyleCnt="5"/>
      <dgm:spPr>
        <a:blipFill>
          <a:blip xmlns:r="http://schemas.openxmlformats.org/officeDocument/2006/relationships"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t="-2000" b="-2000"/>
          </a:stretch>
        </a:blipFill>
        <a:ln>
          <a:solidFill>
            <a:schemeClr val="tx1"/>
          </a:solidFill>
        </a:ln>
      </dgm:spPr>
    </dgm:pt>
    <dgm:pt modelId="{7CB62504-EF3F-034B-B2E0-6411EB6CA703}" type="pres">
      <dgm:prSet presAssocID="{CD83C064-A758-4A42-BEAA-2A7DCFC0EEAC}" presName="Parent" presStyleLbl="node0" presStyleIdx="1" presStyleCnt="5">
        <dgm:presLayoutVars>
          <dgm:bulletEnabled val="1"/>
        </dgm:presLayoutVars>
      </dgm:prSet>
      <dgm:spPr/>
      <dgm:t>
        <a:bodyPr/>
        <a:lstStyle/>
        <a:p>
          <a:endParaRPr lang="en-US"/>
        </a:p>
      </dgm:t>
    </dgm:pt>
    <dgm:pt modelId="{43B755C0-64C1-E545-B940-5EFA19BF6626}" type="pres">
      <dgm:prSet presAssocID="{600AD608-CEE1-A24D-B5D2-3D48464327DC}" presName="sibTrans" presStyleCnt="0"/>
      <dgm:spPr/>
    </dgm:pt>
    <dgm:pt modelId="{7E79C2F3-A83A-114C-BB5C-00EF254334B0}" type="pres">
      <dgm:prSet presAssocID="{675FC7E4-0553-BB40-A6B4-B2D5D5A1C599}" presName="composite" presStyleCnt="0"/>
      <dgm:spPr/>
    </dgm:pt>
    <dgm:pt modelId="{0EB195EA-9A37-3642-B2BB-42AF64FF2FD1}" type="pres">
      <dgm:prSet presAssocID="{675FC7E4-0553-BB40-A6B4-B2D5D5A1C599}" presName="Image" presStyleLbl="bgShp" presStyleIdx="2" presStyleCnt="5"/>
      <dgm:spPr>
        <a:blipFill>
          <a:blip xmlns:r="http://schemas.openxmlformats.org/officeDocument/2006/relationships"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t="-3000" b="-3000"/>
          </a:stretch>
        </a:blipFill>
        <a:ln>
          <a:solidFill>
            <a:schemeClr val="tx1"/>
          </a:solidFill>
        </a:ln>
      </dgm:spPr>
    </dgm:pt>
    <dgm:pt modelId="{732088BA-E054-7A47-9B21-E5DA65910A63}" type="pres">
      <dgm:prSet presAssocID="{675FC7E4-0553-BB40-A6B4-B2D5D5A1C599}" presName="Parent" presStyleLbl="node0" presStyleIdx="2" presStyleCnt="5">
        <dgm:presLayoutVars>
          <dgm:bulletEnabled val="1"/>
        </dgm:presLayoutVars>
      </dgm:prSet>
      <dgm:spPr/>
      <dgm:t>
        <a:bodyPr/>
        <a:lstStyle/>
        <a:p>
          <a:endParaRPr lang="en-US"/>
        </a:p>
      </dgm:t>
    </dgm:pt>
    <dgm:pt modelId="{53B2990D-8892-0341-8A67-6422C0C93329}" type="pres">
      <dgm:prSet presAssocID="{3EA46F65-598D-EA45-AD6F-DA6AECEF0B92}" presName="sibTrans" presStyleCnt="0"/>
      <dgm:spPr/>
    </dgm:pt>
    <dgm:pt modelId="{C9F38894-7F1B-FB4C-A29D-280CC7DB3677}" type="pres">
      <dgm:prSet presAssocID="{73C3F2F4-FFDB-46EA-AA98-9F7EB115A4E9}" presName="composite" presStyleCnt="0"/>
      <dgm:spPr/>
    </dgm:pt>
    <dgm:pt modelId="{449860DC-F50B-6E4C-81ED-32B2A2E6AF38}" type="pres">
      <dgm:prSet presAssocID="{73C3F2F4-FFDB-46EA-AA98-9F7EB115A4E9}" presName="Image" presStyleLbl="bgShp" presStyleIdx="3" presStyleCnt="5"/>
      <dgm:spPr>
        <a:blipFill>
          <a:blip xmlns:r="http://schemas.openxmlformats.org/officeDocument/2006/relationships" r:embed="rId6">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t="-6000" b="-6000"/>
          </a:stretch>
        </a:blipFill>
        <a:ln>
          <a:solidFill>
            <a:schemeClr val="tx1"/>
          </a:solidFill>
        </a:ln>
      </dgm:spPr>
    </dgm:pt>
    <dgm:pt modelId="{79FA1D15-898A-B348-BF6D-88CDF9DD08AC}" type="pres">
      <dgm:prSet presAssocID="{73C3F2F4-FFDB-46EA-AA98-9F7EB115A4E9}" presName="Parent" presStyleLbl="node0" presStyleIdx="3" presStyleCnt="5">
        <dgm:presLayoutVars>
          <dgm:bulletEnabled val="1"/>
        </dgm:presLayoutVars>
      </dgm:prSet>
      <dgm:spPr/>
      <dgm:t>
        <a:bodyPr/>
        <a:lstStyle/>
        <a:p>
          <a:endParaRPr lang="en-US"/>
        </a:p>
      </dgm:t>
    </dgm:pt>
    <dgm:pt modelId="{209F5FA3-7393-8640-9717-83B1186FF643}" type="pres">
      <dgm:prSet presAssocID="{907858BC-6284-44CC-B9A2-9711AF448D8D}" presName="sibTrans" presStyleCnt="0"/>
      <dgm:spPr/>
    </dgm:pt>
    <dgm:pt modelId="{4C9121B9-3F61-E444-B73E-A875D2DAB4CC}" type="pres">
      <dgm:prSet presAssocID="{E3D497E6-1973-A345-B339-D59ECA5DD51F}" presName="composite" presStyleCnt="0"/>
      <dgm:spPr/>
    </dgm:pt>
    <dgm:pt modelId="{E2234616-ECF0-3141-BC52-D93D7A816410}" type="pres">
      <dgm:prSet presAssocID="{E3D497E6-1973-A345-B339-D59ECA5DD51F}" presName="Image" presStyleLbl="bgShp" presStyleIdx="4" presStyleCnt="5"/>
      <dgm:spPr>
        <a:blipFill rotWithShape="1">
          <a:blip xmlns:r="http://schemas.openxmlformats.org/officeDocument/2006/relationships" r:embed="rId7">
            <a:extLst>
              <a:ext uri="{BEBA8EAE-BF5A-486C-A8C5-ECC9F3942E4B}">
                <a14:imgProps xmlns:a14="http://schemas.microsoft.com/office/drawing/2010/main">
                  <a14:imgLayer>
                    <a14:imgEffect>
                      <a14:sharpenSoften amount="50000"/>
                    </a14:imgEffect>
                  </a14:imgLayer>
                </a14:imgProps>
              </a:ext>
            </a:extLst>
          </a:blip>
          <a:srcRect/>
          <a:stretch>
            <a:fillRect t="-6000" b="-6000"/>
          </a:stretch>
        </a:blipFill>
        <a:ln>
          <a:solidFill>
            <a:schemeClr val="tx1"/>
          </a:solidFill>
        </a:ln>
      </dgm:spPr>
    </dgm:pt>
    <dgm:pt modelId="{E9DE3561-A846-6547-A10B-22EFE52238E3}" type="pres">
      <dgm:prSet presAssocID="{E3D497E6-1973-A345-B339-D59ECA5DD51F}" presName="Parent" presStyleLbl="node0" presStyleIdx="4" presStyleCnt="5">
        <dgm:presLayoutVars>
          <dgm:bulletEnabled val="1"/>
        </dgm:presLayoutVars>
      </dgm:prSet>
      <dgm:spPr/>
      <dgm:t>
        <a:bodyPr/>
        <a:lstStyle/>
        <a:p>
          <a:endParaRPr lang="en-US"/>
        </a:p>
      </dgm:t>
    </dgm:pt>
  </dgm:ptLst>
  <dgm:cxnLst>
    <dgm:cxn modelId="{1DA17551-CCFC-894F-83C3-E46B90D0E253}" srcId="{B82B589A-E7EC-493C-AC7E-A5B339D2C0A6}" destId="{675FC7E4-0553-BB40-A6B4-B2D5D5A1C599}" srcOrd="2" destOrd="0" parTransId="{9C6285CA-CBF7-CC46-966E-0D1B2E264B55}" sibTransId="{3EA46F65-598D-EA45-AD6F-DA6AECEF0B92}"/>
    <dgm:cxn modelId="{27E45732-39A4-1049-9C34-F5781437A618}" srcId="{B82B589A-E7EC-493C-AC7E-A5B339D2C0A6}" destId="{E3D497E6-1973-A345-B339-D59ECA5DD51F}" srcOrd="4" destOrd="0" parTransId="{66850219-DE4B-A047-952A-2A86A7D305F1}" sibTransId="{44293C2B-08F6-FF47-AF89-373A63FAD5A9}"/>
    <dgm:cxn modelId="{6C37C537-40A1-B24E-903E-D95A605B1A9C}" srcId="{B82B589A-E7EC-493C-AC7E-A5B339D2C0A6}" destId="{CD83C064-A758-4A42-BEAA-2A7DCFC0EEAC}" srcOrd="1" destOrd="0" parTransId="{7ADBBFC3-7E68-6E45-BC20-6EA545E4F74E}" sibTransId="{600AD608-CEE1-A24D-B5D2-3D48464327DC}"/>
    <dgm:cxn modelId="{E3646F0C-9B50-124A-B0E4-5F5CB90AB99D}" type="presOf" srcId="{73C3F2F4-FFDB-46EA-AA98-9F7EB115A4E9}" destId="{79FA1D15-898A-B348-BF6D-88CDF9DD08AC}" srcOrd="0" destOrd="0" presId="urn:microsoft.com/office/officeart/2008/layout/BendingPictureCaption"/>
    <dgm:cxn modelId="{BF9ECD9F-78DB-3F4A-BB5D-FE55A26F8C83}" type="presOf" srcId="{E3D497E6-1973-A345-B339-D59ECA5DD51F}" destId="{E9DE3561-A846-6547-A10B-22EFE52238E3}" srcOrd="0" destOrd="0" presId="urn:microsoft.com/office/officeart/2008/layout/BendingPictureCaption"/>
    <dgm:cxn modelId="{241F7626-85FF-4A4D-AB5C-9B818F276F18}" type="presOf" srcId="{01110AF5-B091-42EA-8F64-6C9838D63FDA}" destId="{7E26457B-BEF9-5F4D-82DB-919CEA685E9E}" srcOrd="0" destOrd="0" presId="urn:microsoft.com/office/officeart/2008/layout/BendingPictureCaption"/>
    <dgm:cxn modelId="{8B6C46A1-2F36-E84D-9A96-F8D2CE335044}" srcId="{B82B589A-E7EC-493C-AC7E-A5B339D2C0A6}" destId="{73C3F2F4-FFDB-46EA-AA98-9F7EB115A4E9}" srcOrd="3" destOrd="0" parTransId="{BC8F705C-2DFE-4D40-9190-19EBEB6CC131}" sibTransId="{907858BC-6284-44CC-B9A2-9711AF448D8D}"/>
    <dgm:cxn modelId="{38B3DF7A-080A-4789-91D6-2FA4926ED361}" srcId="{B82B589A-E7EC-493C-AC7E-A5B339D2C0A6}" destId="{01110AF5-B091-42EA-8F64-6C9838D63FDA}" srcOrd="0" destOrd="0" parTransId="{118C45EC-3143-4A20-9616-93C3B067F4B0}" sibTransId="{95E4E414-23ED-4383-8C59-B27FD9981780}"/>
    <dgm:cxn modelId="{BC63EF46-7B57-AE40-8151-D5B00A5E91DD}" type="presOf" srcId="{CD83C064-A758-4A42-BEAA-2A7DCFC0EEAC}" destId="{7CB62504-EF3F-034B-B2E0-6411EB6CA703}" srcOrd="0" destOrd="0" presId="urn:microsoft.com/office/officeart/2008/layout/BendingPictureCaption"/>
    <dgm:cxn modelId="{9DAF0223-E5F0-8F40-B187-D7CF773650B9}" type="presOf" srcId="{675FC7E4-0553-BB40-A6B4-B2D5D5A1C599}" destId="{732088BA-E054-7A47-9B21-E5DA65910A63}" srcOrd="0" destOrd="0" presId="urn:microsoft.com/office/officeart/2008/layout/BendingPictureCaption"/>
    <dgm:cxn modelId="{8DDCA969-5271-6442-BFCF-B1FE44D49C36}" type="presOf" srcId="{B82B589A-E7EC-493C-AC7E-A5B339D2C0A6}" destId="{56C9F9A5-6079-844F-8B6E-4F6AD9FA3FE7}" srcOrd="0" destOrd="0" presId="urn:microsoft.com/office/officeart/2008/layout/BendingPictureCaption"/>
    <dgm:cxn modelId="{AB1F70BA-9B59-6546-AB3E-2B26209C969B}" type="presParOf" srcId="{56C9F9A5-6079-844F-8B6E-4F6AD9FA3FE7}" destId="{B6A8ACD3-6A89-4E4E-91E7-4FB05A1C3BA9}" srcOrd="0" destOrd="0" presId="urn:microsoft.com/office/officeart/2008/layout/BendingPictureCaption"/>
    <dgm:cxn modelId="{82E3DD91-6DAA-BE4D-832F-01B52D071180}" type="presParOf" srcId="{B6A8ACD3-6A89-4E4E-91E7-4FB05A1C3BA9}" destId="{850C1766-D88B-BF4C-92D0-A20E9674FF9C}" srcOrd="0" destOrd="0" presId="urn:microsoft.com/office/officeart/2008/layout/BendingPictureCaption"/>
    <dgm:cxn modelId="{6F8F1BDB-79AE-B34D-BDAE-0447F113D051}" type="presParOf" srcId="{B6A8ACD3-6A89-4E4E-91E7-4FB05A1C3BA9}" destId="{7E26457B-BEF9-5F4D-82DB-919CEA685E9E}" srcOrd="1" destOrd="0" presId="urn:microsoft.com/office/officeart/2008/layout/BendingPictureCaption"/>
    <dgm:cxn modelId="{9986F60F-7B12-664A-8B67-BBAB35794B60}" type="presParOf" srcId="{56C9F9A5-6079-844F-8B6E-4F6AD9FA3FE7}" destId="{DF532AAF-765A-D94A-B3F8-D92D36690EBE}" srcOrd="1" destOrd="0" presId="urn:microsoft.com/office/officeart/2008/layout/BendingPictureCaption"/>
    <dgm:cxn modelId="{4EF8D981-3093-5E46-B99C-FC65AA6EB736}" type="presParOf" srcId="{56C9F9A5-6079-844F-8B6E-4F6AD9FA3FE7}" destId="{4FE58A62-3A6F-2F42-8BD2-2C5204653B9E}" srcOrd="2" destOrd="0" presId="urn:microsoft.com/office/officeart/2008/layout/BendingPictureCaption"/>
    <dgm:cxn modelId="{F6D288A8-455D-F24F-A833-912C73E5EBDE}" type="presParOf" srcId="{4FE58A62-3A6F-2F42-8BD2-2C5204653B9E}" destId="{DD9422EA-31DE-E947-8347-7A123A879E37}" srcOrd="0" destOrd="0" presId="urn:microsoft.com/office/officeart/2008/layout/BendingPictureCaption"/>
    <dgm:cxn modelId="{80B464D9-210A-EC47-B27A-7FDF96D57D21}" type="presParOf" srcId="{4FE58A62-3A6F-2F42-8BD2-2C5204653B9E}" destId="{7CB62504-EF3F-034B-B2E0-6411EB6CA703}" srcOrd="1" destOrd="0" presId="urn:microsoft.com/office/officeart/2008/layout/BendingPictureCaption"/>
    <dgm:cxn modelId="{5BBD7933-DE50-B746-8C89-505AF19C24B3}" type="presParOf" srcId="{56C9F9A5-6079-844F-8B6E-4F6AD9FA3FE7}" destId="{43B755C0-64C1-E545-B940-5EFA19BF6626}" srcOrd="3" destOrd="0" presId="urn:microsoft.com/office/officeart/2008/layout/BendingPictureCaption"/>
    <dgm:cxn modelId="{D63CDD66-6B2A-3144-AD28-76003A3FBA30}" type="presParOf" srcId="{56C9F9A5-6079-844F-8B6E-4F6AD9FA3FE7}" destId="{7E79C2F3-A83A-114C-BB5C-00EF254334B0}" srcOrd="4" destOrd="0" presId="urn:microsoft.com/office/officeart/2008/layout/BendingPictureCaption"/>
    <dgm:cxn modelId="{13E01531-E720-C84F-9C97-8D4F2BB3F8AD}" type="presParOf" srcId="{7E79C2F3-A83A-114C-BB5C-00EF254334B0}" destId="{0EB195EA-9A37-3642-B2BB-42AF64FF2FD1}" srcOrd="0" destOrd="0" presId="urn:microsoft.com/office/officeart/2008/layout/BendingPictureCaption"/>
    <dgm:cxn modelId="{EC5A1D1A-4731-6349-A521-FF3146693D93}" type="presParOf" srcId="{7E79C2F3-A83A-114C-BB5C-00EF254334B0}" destId="{732088BA-E054-7A47-9B21-E5DA65910A63}" srcOrd="1" destOrd="0" presId="urn:microsoft.com/office/officeart/2008/layout/BendingPictureCaption"/>
    <dgm:cxn modelId="{75A73531-4401-924E-A844-887A64F5D910}" type="presParOf" srcId="{56C9F9A5-6079-844F-8B6E-4F6AD9FA3FE7}" destId="{53B2990D-8892-0341-8A67-6422C0C93329}" srcOrd="5" destOrd="0" presId="urn:microsoft.com/office/officeart/2008/layout/BendingPictureCaption"/>
    <dgm:cxn modelId="{3B7B0155-315E-2140-9E24-F0C4AD8C4CA0}" type="presParOf" srcId="{56C9F9A5-6079-844F-8B6E-4F6AD9FA3FE7}" destId="{C9F38894-7F1B-FB4C-A29D-280CC7DB3677}" srcOrd="6" destOrd="0" presId="urn:microsoft.com/office/officeart/2008/layout/BendingPictureCaption"/>
    <dgm:cxn modelId="{8ED52590-63CF-964E-9705-E5E80D044614}" type="presParOf" srcId="{C9F38894-7F1B-FB4C-A29D-280CC7DB3677}" destId="{449860DC-F50B-6E4C-81ED-32B2A2E6AF38}" srcOrd="0" destOrd="0" presId="urn:microsoft.com/office/officeart/2008/layout/BendingPictureCaption"/>
    <dgm:cxn modelId="{86D85D05-3BB0-884D-9D52-D5F815CF7D36}" type="presParOf" srcId="{C9F38894-7F1B-FB4C-A29D-280CC7DB3677}" destId="{79FA1D15-898A-B348-BF6D-88CDF9DD08AC}" srcOrd="1" destOrd="0" presId="urn:microsoft.com/office/officeart/2008/layout/BendingPictureCaption"/>
    <dgm:cxn modelId="{35323A46-6C9A-F44F-93F7-66C73DA73D30}" type="presParOf" srcId="{56C9F9A5-6079-844F-8B6E-4F6AD9FA3FE7}" destId="{209F5FA3-7393-8640-9717-83B1186FF643}" srcOrd="7" destOrd="0" presId="urn:microsoft.com/office/officeart/2008/layout/BendingPictureCaption"/>
    <dgm:cxn modelId="{E87EBE75-C6F1-4E47-98A8-15F1A05DFECE}" type="presParOf" srcId="{56C9F9A5-6079-844F-8B6E-4F6AD9FA3FE7}" destId="{4C9121B9-3F61-E444-B73E-A875D2DAB4CC}" srcOrd="8" destOrd="0" presId="urn:microsoft.com/office/officeart/2008/layout/BendingPictureCaption"/>
    <dgm:cxn modelId="{66C9FAD5-D7CF-0E49-A430-531491A38463}" type="presParOf" srcId="{4C9121B9-3F61-E444-B73E-A875D2DAB4CC}" destId="{E2234616-ECF0-3141-BC52-D93D7A816410}" srcOrd="0" destOrd="0" presId="urn:microsoft.com/office/officeart/2008/layout/BendingPictureCaption"/>
    <dgm:cxn modelId="{5A1864E6-CABE-C145-95AF-4750CB430106}" type="presParOf" srcId="{4C9121B9-3F61-E444-B73E-A875D2DAB4CC}" destId="{E9DE3561-A846-6547-A10B-22EFE52238E3}"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E1536C7-F257-8241-A7F3-474B8F51D30C}" type="doc">
      <dgm:prSet loTypeId="urn:microsoft.com/office/officeart/2005/8/layout/list1" loCatId="" qsTypeId="urn:microsoft.com/office/officeart/2005/8/quickstyle/simple1" qsCatId="simple" csTypeId="urn:microsoft.com/office/officeart/2005/8/colors/accent0_1" csCatId="mainScheme" phldr="1"/>
      <dgm:spPr/>
      <dgm:t>
        <a:bodyPr/>
        <a:lstStyle/>
        <a:p>
          <a:endParaRPr lang="en-US"/>
        </a:p>
      </dgm:t>
    </dgm:pt>
    <dgm:pt modelId="{6A5F0BB6-825F-B447-8038-00593AA8532E}">
      <dgm:prSet phldrT="[Text]" custT="1"/>
      <dgm:spPr/>
      <dgm:t>
        <a:bodyPr/>
        <a:lstStyle/>
        <a:p>
          <a:r>
            <a:rPr lang="en-US" sz="2400" dirty="0"/>
            <a:t>Performed on variables obtained from KS</a:t>
          </a:r>
        </a:p>
      </dgm:t>
    </dgm:pt>
    <dgm:pt modelId="{EDA2E008-1B09-8A4B-9690-9CF75F93770B}" type="parTrans" cxnId="{E7358BF3-B8B2-B94D-A272-DAE20FA0A6D3}">
      <dgm:prSet/>
      <dgm:spPr/>
      <dgm:t>
        <a:bodyPr/>
        <a:lstStyle/>
        <a:p>
          <a:endParaRPr lang="en-US" sz="2000"/>
        </a:p>
      </dgm:t>
    </dgm:pt>
    <dgm:pt modelId="{A0F5D429-A33D-F643-BF29-73014405BC8E}" type="sibTrans" cxnId="{E7358BF3-B8B2-B94D-A272-DAE20FA0A6D3}">
      <dgm:prSet/>
      <dgm:spPr/>
      <dgm:t>
        <a:bodyPr/>
        <a:lstStyle/>
        <a:p>
          <a:endParaRPr lang="en-US" sz="2000"/>
        </a:p>
      </dgm:t>
    </dgm:pt>
    <dgm:pt modelId="{5CAF3AD4-1CB9-364C-98A9-6998A53CED29}">
      <dgm:prSet phldrT="[Text]" custT="1"/>
      <dgm:spPr/>
      <dgm:t>
        <a:bodyPr/>
        <a:lstStyle/>
        <a:p>
          <a:r>
            <a:rPr lang="en-US" sz="2400" dirty="0"/>
            <a:t>Use LOOCV to tune number of variables to put into model</a:t>
          </a:r>
        </a:p>
      </dgm:t>
    </dgm:pt>
    <dgm:pt modelId="{3A3730C1-3D9D-604D-A41E-39B789843449}" type="parTrans" cxnId="{A15B65D7-1AA9-8D4D-85CB-14C7CCF5EBD4}">
      <dgm:prSet/>
      <dgm:spPr/>
      <dgm:t>
        <a:bodyPr/>
        <a:lstStyle/>
        <a:p>
          <a:endParaRPr lang="en-US" sz="2000"/>
        </a:p>
      </dgm:t>
    </dgm:pt>
    <dgm:pt modelId="{00A9532C-D451-794F-B53C-559E629CD2DC}" type="sibTrans" cxnId="{A15B65D7-1AA9-8D4D-85CB-14C7CCF5EBD4}">
      <dgm:prSet/>
      <dgm:spPr/>
      <dgm:t>
        <a:bodyPr/>
        <a:lstStyle/>
        <a:p>
          <a:endParaRPr lang="en-US" sz="2000"/>
        </a:p>
      </dgm:t>
    </dgm:pt>
    <dgm:pt modelId="{DCADB097-EC27-464F-89E9-7F95FEE3DB6F}">
      <dgm:prSet phldrT="[Text]" custT="1"/>
      <dgm:spPr/>
      <dgm:t>
        <a:bodyPr/>
        <a:lstStyle/>
        <a:p>
          <a:r>
            <a:rPr lang="en-US" sz="2400">
              <a:cs typeface="Calibri Light"/>
            </a:rPr>
            <a:t>Targeting</a:t>
          </a:r>
          <a:r>
            <a:rPr lang="en-US" sz="2400" baseline="0">
              <a:cs typeface="Calibri Light"/>
            </a:rPr>
            <a:t> on the one with highest AUC (22 variables)</a:t>
          </a:r>
          <a:endParaRPr lang="en-US" sz="2400" dirty="0">
            <a:cs typeface="Calibri Light"/>
          </a:endParaRPr>
        </a:p>
      </dgm:t>
    </dgm:pt>
    <dgm:pt modelId="{B51F4CBC-25BB-4BB4-B12D-ECAA7646C6F7}" type="parTrans" cxnId="{7965DD70-06F8-9148-8D65-8D143F78DDD3}">
      <dgm:prSet/>
      <dgm:spPr/>
      <dgm:t>
        <a:bodyPr/>
        <a:lstStyle/>
        <a:p>
          <a:endParaRPr lang="en-US"/>
        </a:p>
      </dgm:t>
    </dgm:pt>
    <dgm:pt modelId="{0BB94F61-7814-41F8-949B-B0F049CE5C18}" type="sibTrans" cxnId="{7965DD70-06F8-9148-8D65-8D143F78DDD3}">
      <dgm:prSet/>
      <dgm:spPr/>
      <dgm:t>
        <a:bodyPr/>
        <a:lstStyle/>
        <a:p>
          <a:endParaRPr lang="en-US"/>
        </a:p>
      </dgm:t>
    </dgm:pt>
    <dgm:pt modelId="{C12A299C-A4A9-594D-B2B5-94B9B09C7C44}" type="pres">
      <dgm:prSet presAssocID="{9E1536C7-F257-8241-A7F3-474B8F51D30C}" presName="linear" presStyleCnt="0">
        <dgm:presLayoutVars>
          <dgm:dir/>
          <dgm:animLvl val="lvl"/>
          <dgm:resizeHandles val="exact"/>
        </dgm:presLayoutVars>
      </dgm:prSet>
      <dgm:spPr/>
      <dgm:t>
        <a:bodyPr/>
        <a:lstStyle/>
        <a:p>
          <a:endParaRPr lang="en-US"/>
        </a:p>
      </dgm:t>
    </dgm:pt>
    <dgm:pt modelId="{142FABCA-7085-9943-9539-858AB3AEA5A3}" type="pres">
      <dgm:prSet presAssocID="{6A5F0BB6-825F-B447-8038-00593AA8532E}" presName="parentLin" presStyleCnt="0"/>
      <dgm:spPr/>
    </dgm:pt>
    <dgm:pt modelId="{5DBA39C3-C4C8-894C-90AB-086B402D49ED}" type="pres">
      <dgm:prSet presAssocID="{6A5F0BB6-825F-B447-8038-00593AA8532E}" presName="parentLeftMargin" presStyleLbl="node1" presStyleIdx="0" presStyleCnt="3"/>
      <dgm:spPr/>
      <dgm:t>
        <a:bodyPr/>
        <a:lstStyle/>
        <a:p>
          <a:endParaRPr lang="en-US"/>
        </a:p>
      </dgm:t>
    </dgm:pt>
    <dgm:pt modelId="{C3EE3EEC-5727-3649-92D3-EA18E63518B1}" type="pres">
      <dgm:prSet presAssocID="{6A5F0BB6-825F-B447-8038-00593AA8532E}" presName="parentText" presStyleLbl="node1" presStyleIdx="0" presStyleCnt="3" custScaleX="130788" custScaleY="91111" custLinFactNeighborX="-15220" custLinFactNeighborY="10751">
        <dgm:presLayoutVars>
          <dgm:chMax val="0"/>
          <dgm:bulletEnabled val="1"/>
        </dgm:presLayoutVars>
      </dgm:prSet>
      <dgm:spPr/>
      <dgm:t>
        <a:bodyPr/>
        <a:lstStyle/>
        <a:p>
          <a:endParaRPr lang="en-US"/>
        </a:p>
      </dgm:t>
    </dgm:pt>
    <dgm:pt modelId="{E0C3A3E2-BD4E-0643-9086-F8EED2B1EFCF}" type="pres">
      <dgm:prSet presAssocID="{6A5F0BB6-825F-B447-8038-00593AA8532E}" presName="negativeSpace" presStyleCnt="0"/>
      <dgm:spPr/>
    </dgm:pt>
    <dgm:pt modelId="{51A71189-E358-E34E-9EE0-6B2939E47EF0}" type="pres">
      <dgm:prSet presAssocID="{6A5F0BB6-825F-B447-8038-00593AA8532E}" presName="childText" presStyleLbl="conFgAcc1" presStyleIdx="0" presStyleCnt="3" custScaleY="112561">
        <dgm:presLayoutVars>
          <dgm:bulletEnabled val="1"/>
        </dgm:presLayoutVars>
      </dgm:prSet>
      <dgm:spPr/>
    </dgm:pt>
    <dgm:pt modelId="{E071A9C3-8C7A-834B-AC9C-B28C9968E445}" type="pres">
      <dgm:prSet presAssocID="{A0F5D429-A33D-F643-BF29-73014405BC8E}" presName="spaceBetweenRectangles" presStyleCnt="0"/>
      <dgm:spPr/>
    </dgm:pt>
    <dgm:pt modelId="{3ED8A036-EE41-9743-B880-39C486F3D751}" type="pres">
      <dgm:prSet presAssocID="{5CAF3AD4-1CB9-364C-98A9-6998A53CED29}" presName="parentLin" presStyleCnt="0"/>
      <dgm:spPr/>
    </dgm:pt>
    <dgm:pt modelId="{13BD763B-817E-354B-9FCD-E935F2692F0C}" type="pres">
      <dgm:prSet presAssocID="{5CAF3AD4-1CB9-364C-98A9-6998A53CED29}" presName="parentLeftMargin" presStyleLbl="node1" presStyleIdx="0" presStyleCnt="3"/>
      <dgm:spPr/>
      <dgm:t>
        <a:bodyPr/>
        <a:lstStyle/>
        <a:p>
          <a:endParaRPr lang="en-US"/>
        </a:p>
      </dgm:t>
    </dgm:pt>
    <dgm:pt modelId="{4C5F2B12-6AD5-984F-92B4-BE4A43014EA0}" type="pres">
      <dgm:prSet presAssocID="{5CAF3AD4-1CB9-364C-98A9-6998A53CED29}" presName="parentText" presStyleLbl="node1" presStyleIdx="1" presStyleCnt="3" custScaleX="134914">
        <dgm:presLayoutVars>
          <dgm:chMax val="0"/>
          <dgm:bulletEnabled val="1"/>
        </dgm:presLayoutVars>
      </dgm:prSet>
      <dgm:spPr/>
      <dgm:t>
        <a:bodyPr/>
        <a:lstStyle/>
        <a:p>
          <a:endParaRPr lang="en-US"/>
        </a:p>
      </dgm:t>
    </dgm:pt>
    <dgm:pt modelId="{DCF6C861-3AF2-7549-9175-764560A675AA}" type="pres">
      <dgm:prSet presAssocID="{5CAF3AD4-1CB9-364C-98A9-6998A53CED29}" presName="negativeSpace" presStyleCnt="0"/>
      <dgm:spPr/>
    </dgm:pt>
    <dgm:pt modelId="{217850B1-7101-A249-AFC3-6E6900E7F089}" type="pres">
      <dgm:prSet presAssocID="{5CAF3AD4-1CB9-364C-98A9-6998A53CED29}" presName="childText" presStyleLbl="conFgAcc1" presStyleIdx="1" presStyleCnt="3">
        <dgm:presLayoutVars>
          <dgm:bulletEnabled val="1"/>
        </dgm:presLayoutVars>
      </dgm:prSet>
      <dgm:spPr/>
    </dgm:pt>
    <dgm:pt modelId="{9420500F-524F-4665-A0EC-4F64A4AB6F2C}" type="pres">
      <dgm:prSet presAssocID="{00A9532C-D451-794F-B53C-559E629CD2DC}" presName="spaceBetweenRectangles" presStyleCnt="0"/>
      <dgm:spPr/>
    </dgm:pt>
    <dgm:pt modelId="{9CBD7FCE-6765-421E-8115-655B6708B74B}" type="pres">
      <dgm:prSet presAssocID="{DCADB097-EC27-464F-89E9-7F95FEE3DB6F}" presName="parentLin" presStyleCnt="0"/>
      <dgm:spPr/>
    </dgm:pt>
    <dgm:pt modelId="{BBC062E2-FFDC-4025-B265-C22E3C77978E}" type="pres">
      <dgm:prSet presAssocID="{DCADB097-EC27-464F-89E9-7F95FEE3DB6F}" presName="parentLeftMargin" presStyleLbl="node1" presStyleIdx="1" presStyleCnt="3"/>
      <dgm:spPr/>
      <dgm:t>
        <a:bodyPr/>
        <a:lstStyle/>
        <a:p>
          <a:endParaRPr lang="en-US"/>
        </a:p>
      </dgm:t>
    </dgm:pt>
    <dgm:pt modelId="{B6DC8C46-B5B7-4E10-BB34-733773BD1DAD}" type="pres">
      <dgm:prSet presAssocID="{DCADB097-EC27-464F-89E9-7F95FEE3DB6F}" presName="parentText" presStyleLbl="node1" presStyleIdx="2" presStyleCnt="3" custScaleX="128626">
        <dgm:presLayoutVars>
          <dgm:chMax val="0"/>
          <dgm:bulletEnabled val="1"/>
        </dgm:presLayoutVars>
      </dgm:prSet>
      <dgm:spPr/>
      <dgm:t>
        <a:bodyPr/>
        <a:lstStyle/>
        <a:p>
          <a:endParaRPr lang="en-US"/>
        </a:p>
      </dgm:t>
    </dgm:pt>
    <dgm:pt modelId="{7C0C252E-F02B-45DB-8C8C-335698D7621A}" type="pres">
      <dgm:prSet presAssocID="{DCADB097-EC27-464F-89E9-7F95FEE3DB6F}" presName="negativeSpace" presStyleCnt="0"/>
      <dgm:spPr/>
    </dgm:pt>
    <dgm:pt modelId="{1A7CA63C-BC79-4E0D-B015-7EA1D792FC39}" type="pres">
      <dgm:prSet presAssocID="{DCADB097-EC27-464F-89E9-7F95FEE3DB6F}" presName="childText" presStyleLbl="conFgAcc1" presStyleIdx="2" presStyleCnt="3">
        <dgm:presLayoutVars>
          <dgm:bulletEnabled val="1"/>
        </dgm:presLayoutVars>
      </dgm:prSet>
      <dgm:spPr/>
    </dgm:pt>
  </dgm:ptLst>
  <dgm:cxnLst>
    <dgm:cxn modelId="{E7358BF3-B8B2-B94D-A272-DAE20FA0A6D3}" srcId="{9E1536C7-F257-8241-A7F3-474B8F51D30C}" destId="{6A5F0BB6-825F-B447-8038-00593AA8532E}" srcOrd="0" destOrd="0" parTransId="{EDA2E008-1B09-8A4B-9690-9CF75F93770B}" sibTransId="{A0F5D429-A33D-F643-BF29-73014405BC8E}"/>
    <dgm:cxn modelId="{75622745-009F-F546-8C93-BF9BC0333627}" type="presOf" srcId="{5CAF3AD4-1CB9-364C-98A9-6998A53CED29}" destId="{13BD763B-817E-354B-9FCD-E935F2692F0C}" srcOrd="0" destOrd="0" presId="urn:microsoft.com/office/officeart/2005/8/layout/list1"/>
    <dgm:cxn modelId="{7965DD70-06F8-9148-8D65-8D143F78DDD3}" srcId="{9E1536C7-F257-8241-A7F3-474B8F51D30C}" destId="{DCADB097-EC27-464F-89E9-7F95FEE3DB6F}" srcOrd="2" destOrd="0" parTransId="{B51F4CBC-25BB-4BB4-B12D-ECAA7646C6F7}" sibTransId="{0BB94F61-7814-41F8-949B-B0F049CE5C18}"/>
    <dgm:cxn modelId="{CE6EC062-B82F-CC43-9618-BEBF14D5EADB}" type="presOf" srcId="{DCADB097-EC27-464F-89E9-7F95FEE3DB6F}" destId="{BBC062E2-FFDC-4025-B265-C22E3C77978E}" srcOrd="0" destOrd="0" presId="urn:microsoft.com/office/officeart/2005/8/layout/list1"/>
    <dgm:cxn modelId="{CCB689CB-A4EC-DE44-B92F-D8588A8DD80A}" type="presOf" srcId="{6A5F0BB6-825F-B447-8038-00593AA8532E}" destId="{C3EE3EEC-5727-3649-92D3-EA18E63518B1}" srcOrd="1" destOrd="0" presId="urn:microsoft.com/office/officeart/2005/8/layout/list1"/>
    <dgm:cxn modelId="{402D2C31-3D25-0245-A2D8-6C736CC7572A}" type="presOf" srcId="{9E1536C7-F257-8241-A7F3-474B8F51D30C}" destId="{C12A299C-A4A9-594D-B2B5-94B9B09C7C44}" srcOrd="0" destOrd="0" presId="urn:microsoft.com/office/officeart/2005/8/layout/list1"/>
    <dgm:cxn modelId="{C067AA68-1A91-C74C-940C-4284E1AD3C82}" type="presOf" srcId="{DCADB097-EC27-464F-89E9-7F95FEE3DB6F}" destId="{B6DC8C46-B5B7-4E10-BB34-733773BD1DAD}" srcOrd="1" destOrd="0" presId="urn:microsoft.com/office/officeart/2005/8/layout/list1"/>
    <dgm:cxn modelId="{C9709B1A-C225-614A-BD5B-2F2CB2913EF6}" type="presOf" srcId="{6A5F0BB6-825F-B447-8038-00593AA8532E}" destId="{5DBA39C3-C4C8-894C-90AB-086B402D49ED}" srcOrd="0" destOrd="0" presId="urn:microsoft.com/office/officeart/2005/8/layout/list1"/>
    <dgm:cxn modelId="{A15B65D7-1AA9-8D4D-85CB-14C7CCF5EBD4}" srcId="{9E1536C7-F257-8241-A7F3-474B8F51D30C}" destId="{5CAF3AD4-1CB9-364C-98A9-6998A53CED29}" srcOrd="1" destOrd="0" parTransId="{3A3730C1-3D9D-604D-A41E-39B789843449}" sibTransId="{00A9532C-D451-794F-B53C-559E629CD2DC}"/>
    <dgm:cxn modelId="{81928F51-3B0F-2D4F-A0F0-6D15765426D0}" type="presOf" srcId="{5CAF3AD4-1CB9-364C-98A9-6998A53CED29}" destId="{4C5F2B12-6AD5-984F-92B4-BE4A43014EA0}" srcOrd="1" destOrd="0" presId="urn:microsoft.com/office/officeart/2005/8/layout/list1"/>
    <dgm:cxn modelId="{717F4A4A-556C-1948-B569-80F2BD193BE3}" type="presParOf" srcId="{C12A299C-A4A9-594D-B2B5-94B9B09C7C44}" destId="{142FABCA-7085-9943-9539-858AB3AEA5A3}" srcOrd="0" destOrd="0" presId="urn:microsoft.com/office/officeart/2005/8/layout/list1"/>
    <dgm:cxn modelId="{7041451B-F3EB-2544-9168-B31D66D561E8}" type="presParOf" srcId="{142FABCA-7085-9943-9539-858AB3AEA5A3}" destId="{5DBA39C3-C4C8-894C-90AB-086B402D49ED}" srcOrd="0" destOrd="0" presId="urn:microsoft.com/office/officeart/2005/8/layout/list1"/>
    <dgm:cxn modelId="{6B675C0D-36DC-EE4A-80B0-C5FF08F74410}" type="presParOf" srcId="{142FABCA-7085-9943-9539-858AB3AEA5A3}" destId="{C3EE3EEC-5727-3649-92D3-EA18E63518B1}" srcOrd="1" destOrd="0" presId="urn:microsoft.com/office/officeart/2005/8/layout/list1"/>
    <dgm:cxn modelId="{5085845E-C879-1642-B3F5-9B09B1F19A3A}" type="presParOf" srcId="{C12A299C-A4A9-594D-B2B5-94B9B09C7C44}" destId="{E0C3A3E2-BD4E-0643-9086-F8EED2B1EFCF}" srcOrd="1" destOrd="0" presId="urn:microsoft.com/office/officeart/2005/8/layout/list1"/>
    <dgm:cxn modelId="{54A2367D-0CE3-0B4D-8834-53219D724612}" type="presParOf" srcId="{C12A299C-A4A9-594D-B2B5-94B9B09C7C44}" destId="{51A71189-E358-E34E-9EE0-6B2939E47EF0}" srcOrd="2" destOrd="0" presId="urn:microsoft.com/office/officeart/2005/8/layout/list1"/>
    <dgm:cxn modelId="{B39ED60A-D794-8F42-A082-74A1D933516A}" type="presParOf" srcId="{C12A299C-A4A9-594D-B2B5-94B9B09C7C44}" destId="{E071A9C3-8C7A-834B-AC9C-B28C9968E445}" srcOrd="3" destOrd="0" presId="urn:microsoft.com/office/officeart/2005/8/layout/list1"/>
    <dgm:cxn modelId="{B238FD3D-DD5C-174D-A2D0-EA1A1E3DDB1D}" type="presParOf" srcId="{C12A299C-A4A9-594D-B2B5-94B9B09C7C44}" destId="{3ED8A036-EE41-9743-B880-39C486F3D751}" srcOrd="4" destOrd="0" presId="urn:microsoft.com/office/officeart/2005/8/layout/list1"/>
    <dgm:cxn modelId="{BA601107-EAC1-654A-8613-27EF2C173D3D}" type="presParOf" srcId="{3ED8A036-EE41-9743-B880-39C486F3D751}" destId="{13BD763B-817E-354B-9FCD-E935F2692F0C}" srcOrd="0" destOrd="0" presId="urn:microsoft.com/office/officeart/2005/8/layout/list1"/>
    <dgm:cxn modelId="{829FF938-3C2A-FB44-88C4-18AF2305CEF4}" type="presParOf" srcId="{3ED8A036-EE41-9743-B880-39C486F3D751}" destId="{4C5F2B12-6AD5-984F-92B4-BE4A43014EA0}" srcOrd="1" destOrd="0" presId="urn:microsoft.com/office/officeart/2005/8/layout/list1"/>
    <dgm:cxn modelId="{E3B7021B-C58B-9E47-8F9C-6CBD7AB000ED}" type="presParOf" srcId="{C12A299C-A4A9-594D-B2B5-94B9B09C7C44}" destId="{DCF6C861-3AF2-7549-9175-764560A675AA}" srcOrd="5" destOrd="0" presId="urn:microsoft.com/office/officeart/2005/8/layout/list1"/>
    <dgm:cxn modelId="{25EF1DE3-C948-9549-A35B-5F87162ED87D}" type="presParOf" srcId="{C12A299C-A4A9-594D-B2B5-94B9B09C7C44}" destId="{217850B1-7101-A249-AFC3-6E6900E7F089}" srcOrd="6" destOrd="0" presId="urn:microsoft.com/office/officeart/2005/8/layout/list1"/>
    <dgm:cxn modelId="{01E497E4-621F-2241-8879-E606B25FC35D}" type="presParOf" srcId="{C12A299C-A4A9-594D-B2B5-94B9B09C7C44}" destId="{9420500F-524F-4665-A0EC-4F64A4AB6F2C}" srcOrd="7" destOrd="0" presId="urn:microsoft.com/office/officeart/2005/8/layout/list1"/>
    <dgm:cxn modelId="{B5D317A3-D388-FC44-9516-AD038A6DFA65}" type="presParOf" srcId="{C12A299C-A4A9-594D-B2B5-94B9B09C7C44}" destId="{9CBD7FCE-6765-421E-8115-655B6708B74B}" srcOrd="8" destOrd="0" presId="urn:microsoft.com/office/officeart/2005/8/layout/list1"/>
    <dgm:cxn modelId="{98A36605-C604-8847-B522-0DB786D5824A}" type="presParOf" srcId="{9CBD7FCE-6765-421E-8115-655B6708B74B}" destId="{BBC062E2-FFDC-4025-B265-C22E3C77978E}" srcOrd="0" destOrd="0" presId="urn:microsoft.com/office/officeart/2005/8/layout/list1"/>
    <dgm:cxn modelId="{ED847A3C-6FEC-044A-9895-94673C7C0915}" type="presParOf" srcId="{9CBD7FCE-6765-421E-8115-655B6708B74B}" destId="{B6DC8C46-B5B7-4E10-BB34-733773BD1DAD}" srcOrd="1" destOrd="0" presId="urn:microsoft.com/office/officeart/2005/8/layout/list1"/>
    <dgm:cxn modelId="{C3FF17B2-916F-D941-8E92-32F40FE3DCD9}" type="presParOf" srcId="{C12A299C-A4A9-594D-B2B5-94B9B09C7C44}" destId="{7C0C252E-F02B-45DB-8C8C-335698D7621A}" srcOrd="9" destOrd="0" presId="urn:microsoft.com/office/officeart/2005/8/layout/list1"/>
    <dgm:cxn modelId="{7DA57958-D77C-D943-A9A5-DCF2FEC8D517}" type="presParOf" srcId="{C12A299C-A4A9-594D-B2B5-94B9B09C7C44}" destId="{1A7CA63C-BC79-4E0D-B015-7EA1D792FC3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26477B-5E0B-4148-BD3A-A632463DAFC6}" type="doc">
      <dgm:prSet loTypeId="urn:microsoft.com/office/officeart/2005/8/layout/vList6" loCatId="process" qsTypeId="urn:microsoft.com/office/officeart/2005/8/quickstyle/simple3" qsCatId="simple" csTypeId="urn:microsoft.com/office/officeart/2005/8/colors/accent3_5" csCatId="accent3" phldr="1"/>
      <dgm:spPr/>
      <dgm:t>
        <a:bodyPr/>
        <a:lstStyle/>
        <a:p>
          <a:endParaRPr lang="en-US"/>
        </a:p>
      </dgm:t>
    </dgm:pt>
    <dgm:pt modelId="{2528CDDF-1537-40B8-8240-A66EA0E689A6}">
      <dgm:prSet custT="1"/>
      <dgm:spPr/>
      <dgm:t>
        <a:bodyPr/>
        <a:lstStyle/>
        <a:p>
          <a:pPr rtl="0"/>
          <a:r>
            <a:rPr lang="en-US" sz="2000" dirty="0" smtClean="0"/>
            <a:t>Develop better marketing strategies</a:t>
          </a:r>
          <a:endParaRPr lang="en-US" sz="2000" dirty="0"/>
        </a:p>
      </dgm:t>
    </dgm:pt>
    <dgm:pt modelId="{9C7CE14B-63D9-481A-A980-F03C69D5A838}" type="parTrans" cxnId="{3E2312CA-1D50-4722-B83D-FAF5621A5E47}">
      <dgm:prSet/>
      <dgm:spPr/>
      <dgm:t>
        <a:bodyPr/>
        <a:lstStyle/>
        <a:p>
          <a:endParaRPr lang="en-US" sz="2000">
            <a:solidFill>
              <a:schemeClr val="tx1"/>
            </a:solidFill>
          </a:endParaRPr>
        </a:p>
      </dgm:t>
    </dgm:pt>
    <dgm:pt modelId="{FC974035-4A07-458A-BFEE-A4CA5CE8E907}" type="sibTrans" cxnId="{3E2312CA-1D50-4722-B83D-FAF5621A5E47}">
      <dgm:prSet/>
      <dgm:spPr/>
      <dgm:t>
        <a:bodyPr/>
        <a:lstStyle/>
        <a:p>
          <a:endParaRPr lang="en-US" sz="2000">
            <a:solidFill>
              <a:schemeClr val="tx1"/>
            </a:solidFill>
          </a:endParaRPr>
        </a:p>
      </dgm:t>
    </dgm:pt>
    <dgm:pt modelId="{FC9EF2C1-F0CB-43B3-8EA6-1CED07632AB3}">
      <dgm:prSet custT="1"/>
      <dgm:spPr/>
      <dgm:t>
        <a:bodyPr/>
        <a:lstStyle/>
        <a:p>
          <a:pPr rtl="0"/>
          <a:r>
            <a:rPr lang="en-US" sz="2000" smtClean="0"/>
            <a:t>Using the IP and MAC address</a:t>
          </a:r>
          <a:endParaRPr lang="en-US" sz="2000" dirty="0"/>
        </a:p>
      </dgm:t>
    </dgm:pt>
    <dgm:pt modelId="{78DC8230-B31B-4EC1-B6FA-4118CDE9D5E2}" type="parTrans" cxnId="{9591D0A5-2B48-4154-90C0-DAF488EABAC2}">
      <dgm:prSet/>
      <dgm:spPr/>
      <dgm:t>
        <a:bodyPr/>
        <a:lstStyle/>
        <a:p>
          <a:endParaRPr lang="en-US" sz="2000">
            <a:solidFill>
              <a:schemeClr val="tx1"/>
            </a:solidFill>
          </a:endParaRPr>
        </a:p>
      </dgm:t>
    </dgm:pt>
    <dgm:pt modelId="{D9019D33-EF44-424C-AFB2-1D3F9F3F2E23}" type="sibTrans" cxnId="{9591D0A5-2B48-4154-90C0-DAF488EABAC2}">
      <dgm:prSet/>
      <dgm:spPr/>
      <dgm:t>
        <a:bodyPr/>
        <a:lstStyle/>
        <a:p>
          <a:endParaRPr lang="en-US" sz="2000">
            <a:solidFill>
              <a:schemeClr val="tx1"/>
            </a:solidFill>
          </a:endParaRPr>
        </a:p>
      </dgm:t>
    </dgm:pt>
    <dgm:pt modelId="{B453AEDD-2BA8-4D0F-B8FD-B113EE9E0336}">
      <dgm:prSet custT="1"/>
      <dgm:spPr/>
      <dgm:t>
        <a:bodyPr/>
        <a:lstStyle/>
        <a:p>
          <a:pPr rtl="0"/>
          <a:r>
            <a:rPr lang="en-US" sz="2000" smtClean="0"/>
            <a:t>Tradeoff</a:t>
          </a:r>
          <a:endParaRPr lang="en-US" sz="2000" dirty="0"/>
        </a:p>
      </dgm:t>
    </dgm:pt>
    <dgm:pt modelId="{93E81E03-9145-4DA5-80A7-C928E0BFA2EF}" type="parTrans" cxnId="{B75FEEC7-7EE1-40B3-9582-202BA18F373F}">
      <dgm:prSet/>
      <dgm:spPr/>
      <dgm:t>
        <a:bodyPr/>
        <a:lstStyle/>
        <a:p>
          <a:endParaRPr lang="en-US" sz="2000">
            <a:solidFill>
              <a:schemeClr val="tx1"/>
            </a:solidFill>
          </a:endParaRPr>
        </a:p>
      </dgm:t>
    </dgm:pt>
    <dgm:pt modelId="{5E2B0CFD-D2BA-48D5-9943-A04E6D8976A0}" type="sibTrans" cxnId="{B75FEEC7-7EE1-40B3-9582-202BA18F373F}">
      <dgm:prSet/>
      <dgm:spPr/>
      <dgm:t>
        <a:bodyPr/>
        <a:lstStyle/>
        <a:p>
          <a:endParaRPr lang="en-US" sz="2000">
            <a:solidFill>
              <a:schemeClr val="tx1"/>
            </a:solidFill>
          </a:endParaRPr>
        </a:p>
      </dgm:t>
    </dgm:pt>
    <dgm:pt modelId="{56C95F84-D31F-43BA-98D9-C20250E7FA16}">
      <dgm:prSet custT="1"/>
      <dgm:spPr/>
      <dgm:t>
        <a:bodyPr/>
        <a:lstStyle/>
        <a:p>
          <a:pPr rtl="0"/>
          <a:r>
            <a:rPr lang="en-US" sz="2000" smtClean="0"/>
            <a:t>Change the business model</a:t>
          </a:r>
          <a:endParaRPr lang="en-US" sz="2000" dirty="0"/>
        </a:p>
      </dgm:t>
    </dgm:pt>
    <dgm:pt modelId="{D7E4E7DA-A00D-4F2B-9125-C459DBAC52E3}" type="parTrans" cxnId="{167CB693-3FC8-4C39-8443-4891FD06F4E8}">
      <dgm:prSet/>
      <dgm:spPr/>
      <dgm:t>
        <a:bodyPr/>
        <a:lstStyle/>
        <a:p>
          <a:endParaRPr lang="en-US" sz="2000">
            <a:solidFill>
              <a:schemeClr val="tx1"/>
            </a:solidFill>
          </a:endParaRPr>
        </a:p>
      </dgm:t>
    </dgm:pt>
    <dgm:pt modelId="{1FB15D2E-0F0F-42BF-B15D-345083FADA06}" type="sibTrans" cxnId="{167CB693-3FC8-4C39-8443-4891FD06F4E8}">
      <dgm:prSet/>
      <dgm:spPr/>
      <dgm:t>
        <a:bodyPr/>
        <a:lstStyle/>
        <a:p>
          <a:endParaRPr lang="en-US" sz="2000">
            <a:solidFill>
              <a:schemeClr val="tx1"/>
            </a:solidFill>
          </a:endParaRPr>
        </a:p>
      </dgm:t>
    </dgm:pt>
    <dgm:pt modelId="{C8ED0D7B-4A01-499F-8F33-D0D6D4F33BB3}">
      <dgm:prSet custT="1"/>
      <dgm:spPr/>
      <dgm:t>
        <a:bodyPr/>
        <a:lstStyle/>
        <a:p>
          <a:pPr rtl="0"/>
          <a:r>
            <a:rPr lang="en-US" sz="2000" smtClean="0"/>
            <a:t>Understand the algorithm of the bots</a:t>
          </a:r>
          <a:endParaRPr lang="en-US" sz="2000" dirty="0"/>
        </a:p>
      </dgm:t>
    </dgm:pt>
    <dgm:pt modelId="{A441E8B8-01AD-4B59-9A33-4C90199BC5AC}" type="parTrans" cxnId="{AA62AA26-5F88-432C-8A30-9C60BDAC9FFE}">
      <dgm:prSet/>
      <dgm:spPr/>
      <dgm:t>
        <a:bodyPr/>
        <a:lstStyle/>
        <a:p>
          <a:endParaRPr lang="en-US" sz="2000">
            <a:solidFill>
              <a:schemeClr val="tx1"/>
            </a:solidFill>
          </a:endParaRPr>
        </a:p>
      </dgm:t>
    </dgm:pt>
    <dgm:pt modelId="{90BF614F-2D84-4401-A784-2DCC318C9BE7}" type="sibTrans" cxnId="{AA62AA26-5F88-432C-8A30-9C60BDAC9FFE}">
      <dgm:prSet/>
      <dgm:spPr/>
      <dgm:t>
        <a:bodyPr/>
        <a:lstStyle/>
        <a:p>
          <a:endParaRPr lang="en-US" sz="2000">
            <a:solidFill>
              <a:schemeClr val="tx1"/>
            </a:solidFill>
          </a:endParaRPr>
        </a:p>
      </dgm:t>
    </dgm:pt>
    <dgm:pt modelId="{17955FBB-4CC5-4062-8647-03C33857FD81}">
      <dgm:prSet custT="1"/>
      <dgm:spPr/>
      <dgm:t>
        <a:bodyPr anchor="ctr"/>
        <a:lstStyle/>
        <a:p>
          <a:pPr rtl="0"/>
          <a:r>
            <a:rPr lang="en-US" sz="2000" b="1" dirty="0" smtClean="0"/>
            <a:t>Clustering characteristics</a:t>
          </a:r>
          <a:r>
            <a:rPr lang="en-US" sz="2000" dirty="0" smtClean="0"/>
            <a:t> of true downloads</a:t>
          </a:r>
          <a:endParaRPr lang="en-US" sz="2000" dirty="0"/>
        </a:p>
      </dgm:t>
    </dgm:pt>
    <dgm:pt modelId="{FA57C5C0-B315-405B-A8CE-EAEA176EA336}" type="parTrans" cxnId="{3DC6980F-A71F-452D-8C22-D403170BD149}">
      <dgm:prSet/>
      <dgm:spPr/>
      <dgm:t>
        <a:bodyPr/>
        <a:lstStyle/>
        <a:p>
          <a:endParaRPr lang="en-US" sz="2000">
            <a:solidFill>
              <a:schemeClr val="tx1"/>
            </a:solidFill>
          </a:endParaRPr>
        </a:p>
      </dgm:t>
    </dgm:pt>
    <dgm:pt modelId="{63CE42F5-0F35-4CAE-A140-AFE94EF594C5}" type="sibTrans" cxnId="{3DC6980F-A71F-452D-8C22-D403170BD149}">
      <dgm:prSet/>
      <dgm:spPr/>
      <dgm:t>
        <a:bodyPr/>
        <a:lstStyle/>
        <a:p>
          <a:endParaRPr lang="en-US" sz="2000">
            <a:solidFill>
              <a:schemeClr val="tx1"/>
            </a:solidFill>
          </a:endParaRPr>
        </a:p>
      </dgm:t>
    </dgm:pt>
    <dgm:pt modelId="{9DBCF7C9-D0F9-4177-9224-5453A5E2E6EB}">
      <dgm:prSet custT="1"/>
      <dgm:spPr/>
      <dgm:t>
        <a:bodyPr anchor="ctr"/>
        <a:lstStyle/>
        <a:p>
          <a:pPr rtl="0"/>
          <a:r>
            <a:rPr lang="en-US" sz="2000" dirty="0" smtClean="0"/>
            <a:t> Segment the fraudulent clicks </a:t>
          </a:r>
          <a:r>
            <a:rPr lang="en-US" sz="2000" b="1" dirty="0" smtClean="0"/>
            <a:t>geographically</a:t>
          </a:r>
          <a:r>
            <a:rPr lang="en-US" sz="2000" dirty="0" smtClean="0"/>
            <a:t> to </a:t>
          </a:r>
          <a:r>
            <a:rPr lang="en-US" sz="2000" b="1" dirty="0" smtClean="0"/>
            <a:t>target</a:t>
          </a:r>
          <a:r>
            <a:rPr lang="en-US" sz="2000" dirty="0" smtClean="0"/>
            <a:t> specific locations.</a:t>
          </a:r>
          <a:endParaRPr lang="en-US" sz="2000" dirty="0"/>
        </a:p>
      </dgm:t>
    </dgm:pt>
    <dgm:pt modelId="{6215A3C2-0F02-4EC8-AEFF-EB993DD3FFCA}" type="parTrans" cxnId="{A963002B-384C-4BDC-BDA9-7A313562F58E}">
      <dgm:prSet/>
      <dgm:spPr/>
      <dgm:t>
        <a:bodyPr/>
        <a:lstStyle/>
        <a:p>
          <a:endParaRPr lang="en-US" sz="2000">
            <a:solidFill>
              <a:schemeClr val="tx1"/>
            </a:solidFill>
          </a:endParaRPr>
        </a:p>
      </dgm:t>
    </dgm:pt>
    <dgm:pt modelId="{0112D784-A492-40CE-924B-99DE85510727}" type="sibTrans" cxnId="{A963002B-384C-4BDC-BDA9-7A313562F58E}">
      <dgm:prSet/>
      <dgm:spPr/>
      <dgm:t>
        <a:bodyPr/>
        <a:lstStyle/>
        <a:p>
          <a:endParaRPr lang="en-US" sz="2000">
            <a:solidFill>
              <a:schemeClr val="tx1"/>
            </a:solidFill>
          </a:endParaRPr>
        </a:p>
      </dgm:t>
    </dgm:pt>
    <dgm:pt modelId="{9978B847-1613-4C4C-B641-2516C4507DAF}">
      <dgm:prSet custT="1"/>
      <dgm:spPr/>
      <dgm:t>
        <a:bodyPr anchor="ctr"/>
        <a:lstStyle/>
        <a:p>
          <a:pPr rtl="0"/>
          <a:r>
            <a:rPr lang="en-US" sz="2000" dirty="0" smtClean="0"/>
            <a:t>Lose some money but </a:t>
          </a:r>
          <a:r>
            <a:rPr lang="en-US" sz="2000" b="1" dirty="0" smtClean="0"/>
            <a:t>increase</a:t>
          </a:r>
          <a:r>
            <a:rPr lang="en-US" sz="2000" dirty="0" smtClean="0"/>
            <a:t> </a:t>
          </a:r>
          <a:r>
            <a:rPr lang="en-US" sz="2000" b="1" dirty="0" smtClean="0"/>
            <a:t>goodwill</a:t>
          </a:r>
          <a:r>
            <a:rPr lang="en-US" sz="2000" dirty="0" smtClean="0"/>
            <a:t> among clients</a:t>
          </a:r>
          <a:endParaRPr lang="en-US" sz="2000" dirty="0"/>
        </a:p>
      </dgm:t>
    </dgm:pt>
    <dgm:pt modelId="{F7B17A69-1366-4A49-8233-6F63F7A5014E}" type="parTrans" cxnId="{BEEDB7E3-606B-461E-8486-E917F60350C3}">
      <dgm:prSet/>
      <dgm:spPr/>
      <dgm:t>
        <a:bodyPr/>
        <a:lstStyle/>
        <a:p>
          <a:endParaRPr lang="en-US" sz="2000">
            <a:solidFill>
              <a:schemeClr val="tx1"/>
            </a:solidFill>
          </a:endParaRPr>
        </a:p>
      </dgm:t>
    </dgm:pt>
    <dgm:pt modelId="{93F60871-6F39-44AA-A8BE-793733B0B5A3}" type="sibTrans" cxnId="{BEEDB7E3-606B-461E-8486-E917F60350C3}">
      <dgm:prSet/>
      <dgm:spPr/>
      <dgm:t>
        <a:bodyPr/>
        <a:lstStyle/>
        <a:p>
          <a:endParaRPr lang="en-US" sz="2000">
            <a:solidFill>
              <a:schemeClr val="tx1"/>
            </a:solidFill>
          </a:endParaRPr>
        </a:p>
      </dgm:t>
    </dgm:pt>
    <dgm:pt modelId="{1E4F5F90-BCFC-4856-A6C5-91535C5C6514}">
      <dgm:prSet custT="1"/>
      <dgm:spPr/>
      <dgm:t>
        <a:bodyPr anchor="ctr"/>
        <a:lstStyle/>
        <a:p>
          <a:pPr rtl="0"/>
          <a:r>
            <a:rPr lang="en-US" sz="1800" dirty="0" smtClean="0"/>
            <a:t>From </a:t>
          </a:r>
          <a:r>
            <a:rPr lang="en-US" sz="1800" b="1" dirty="0" smtClean="0"/>
            <a:t>cost-per-click</a:t>
          </a:r>
          <a:r>
            <a:rPr lang="en-US" sz="1800" dirty="0" smtClean="0"/>
            <a:t> (CPC) or cost-per-impressions (CPM) to </a:t>
          </a:r>
          <a:r>
            <a:rPr lang="en-US" sz="1800" b="1" dirty="0" smtClean="0"/>
            <a:t>cost-per-action</a:t>
          </a:r>
          <a:r>
            <a:rPr lang="en-US" sz="1800" dirty="0" smtClean="0"/>
            <a:t>  </a:t>
          </a:r>
          <a:r>
            <a:rPr lang="en-US" sz="1800" i="1" dirty="0" smtClean="0"/>
            <a:t>(CPA) [CPA unit more expensive than CPC or CPM]</a:t>
          </a:r>
          <a:endParaRPr lang="en-US" sz="1800" i="1" dirty="0"/>
        </a:p>
      </dgm:t>
    </dgm:pt>
    <dgm:pt modelId="{6E8159C5-FB5B-40AE-B4AC-1C7B283D8AF3}" type="parTrans" cxnId="{4BBA6802-1F31-41EF-925C-5A8ACB5ED4BE}">
      <dgm:prSet/>
      <dgm:spPr/>
      <dgm:t>
        <a:bodyPr/>
        <a:lstStyle/>
        <a:p>
          <a:endParaRPr lang="en-US" sz="2000">
            <a:solidFill>
              <a:schemeClr val="tx1"/>
            </a:solidFill>
          </a:endParaRPr>
        </a:p>
      </dgm:t>
    </dgm:pt>
    <dgm:pt modelId="{F7A35EF4-E442-4277-8228-5B7576FDBDA1}" type="sibTrans" cxnId="{4BBA6802-1F31-41EF-925C-5A8ACB5ED4BE}">
      <dgm:prSet/>
      <dgm:spPr/>
      <dgm:t>
        <a:bodyPr/>
        <a:lstStyle/>
        <a:p>
          <a:endParaRPr lang="en-US" sz="2000">
            <a:solidFill>
              <a:schemeClr val="tx1"/>
            </a:solidFill>
          </a:endParaRPr>
        </a:p>
      </dgm:t>
    </dgm:pt>
    <dgm:pt modelId="{6877D68E-1A08-4805-B342-D6450E27611C}">
      <dgm:prSet custT="1"/>
      <dgm:spPr/>
      <dgm:t>
        <a:bodyPr anchor="ctr"/>
        <a:lstStyle/>
        <a:p>
          <a:pPr rtl="0"/>
          <a:r>
            <a:rPr lang="en-US" sz="2000" dirty="0" smtClean="0"/>
            <a:t> Develop a </a:t>
          </a:r>
          <a:r>
            <a:rPr lang="en-US" sz="2000" b="1" dirty="0" smtClean="0"/>
            <a:t>cheat</a:t>
          </a:r>
          <a:r>
            <a:rPr lang="en-US" sz="2000" dirty="0" smtClean="0"/>
            <a:t> </a:t>
          </a:r>
          <a:r>
            <a:rPr lang="en-US" sz="2000" b="1" dirty="0" smtClean="0"/>
            <a:t>protection</a:t>
          </a:r>
          <a:r>
            <a:rPr lang="en-US" sz="2000" dirty="0" smtClean="0"/>
            <a:t> for their ads</a:t>
          </a:r>
          <a:endParaRPr lang="en-US" sz="2000" dirty="0"/>
        </a:p>
      </dgm:t>
    </dgm:pt>
    <dgm:pt modelId="{53D966EF-EC28-4C09-B756-AC2BCEF151CE}" type="parTrans" cxnId="{3EF04459-178F-44DD-B2C5-4EA13A94FA1D}">
      <dgm:prSet/>
      <dgm:spPr/>
      <dgm:t>
        <a:bodyPr/>
        <a:lstStyle/>
        <a:p>
          <a:endParaRPr lang="en-US" sz="2000">
            <a:solidFill>
              <a:schemeClr val="tx1"/>
            </a:solidFill>
          </a:endParaRPr>
        </a:p>
      </dgm:t>
    </dgm:pt>
    <dgm:pt modelId="{E9DE71EB-75A3-431E-B991-4E65209E7E25}" type="sibTrans" cxnId="{3EF04459-178F-44DD-B2C5-4EA13A94FA1D}">
      <dgm:prSet/>
      <dgm:spPr/>
      <dgm:t>
        <a:bodyPr/>
        <a:lstStyle/>
        <a:p>
          <a:endParaRPr lang="en-US" sz="2000">
            <a:solidFill>
              <a:schemeClr val="tx1"/>
            </a:solidFill>
          </a:endParaRPr>
        </a:p>
      </dgm:t>
    </dgm:pt>
    <dgm:pt modelId="{AB7A0106-B805-44C6-B291-0BD5DE970069}" type="pres">
      <dgm:prSet presAssocID="{EF26477B-5E0B-4148-BD3A-A632463DAFC6}" presName="Name0" presStyleCnt="0">
        <dgm:presLayoutVars>
          <dgm:dir/>
          <dgm:animLvl val="lvl"/>
          <dgm:resizeHandles/>
        </dgm:presLayoutVars>
      </dgm:prSet>
      <dgm:spPr/>
      <dgm:t>
        <a:bodyPr/>
        <a:lstStyle/>
        <a:p>
          <a:endParaRPr lang="en-US"/>
        </a:p>
      </dgm:t>
    </dgm:pt>
    <dgm:pt modelId="{3F1370DF-E9DD-411D-9A8C-1A33B7F48858}" type="pres">
      <dgm:prSet presAssocID="{2528CDDF-1537-40B8-8240-A66EA0E689A6}" presName="linNode" presStyleCnt="0"/>
      <dgm:spPr/>
    </dgm:pt>
    <dgm:pt modelId="{9ED317F3-ED88-42DD-A2A2-FC8FEA7E4797}" type="pres">
      <dgm:prSet presAssocID="{2528CDDF-1537-40B8-8240-A66EA0E689A6}" presName="parentShp" presStyleLbl="node1" presStyleIdx="0" presStyleCnt="5">
        <dgm:presLayoutVars>
          <dgm:bulletEnabled val="1"/>
        </dgm:presLayoutVars>
      </dgm:prSet>
      <dgm:spPr/>
      <dgm:t>
        <a:bodyPr/>
        <a:lstStyle/>
        <a:p>
          <a:endParaRPr lang="en-US"/>
        </a:p>
      </dgm:t>
    </dgm:pt>
    <dgm:pt modelId="{729EB8CB-998D-45CC-A6A2-2C394A24FEA2}" type="pres">
      <dgm:prSet presAssocID="{2528CDDF-1537-40B8-8240-A66EA0E689A6}" presName="childShp" presStyleLbl="bgAccFollowNode1" presStyleIdx="0" presStyleCnt="5">
        <dgm:presLayoutVars>
          <dgm:bulletEnabled val="1"/>
        </dgm:presLayoutVars>
      </dgm:prSet>
      <dgm:spPr/>
      <dgm:t>
        <a:bodyPr/>
        <a:lstStyle/>
        <a:p>
          <a:endParaRPr lang="en-US"/>
        </a:p>
      </dgm:t>
    </dgm:pt>
    <dgm:pt modelId="{60A3374C-6DE2-479A-B685-1EA946B22AD3}" type="pres">
      <dgm:prSet presAssocID="{FC974035-4A07-458A-BFEE-A4CA5CE8E907}" presName="spacing" presStyleCnt="0"/>
      <dgm:spPr/>
    </dgm:pt>
    <dgm:pt modelId="{943D2791-F122-4C2C-AA80-4CDAEE23E185}" type="pres">
      <dgm:prSet presAssocID="{FC9EF2C1-F0CB-43B3-8EA6-1CED07632AB3}" presName="linNode" presStyleCnt="0"/>
      <dgm:spPr/>
    </dgm:pt>
    <dgm:pt modelId="{48A691D1-2516-46C2-A267-9E2BB62D1DC0}" type="pres">
      <dgm:prSet presAssocID="{FC9EF2C1-F0CB-43B3-8EA6-1CED07632AB3}" presName="parentShp" presStyleLbl="node1" presStyleIdx="1" presStyleCnt="5">
        <dgm:presLayoutVars>
          <dgm:bulletEnabled val="1"/>
        </dgm:presLayoutVars>
      </dgm:prSet>
      <dgm:spPr/>
      <dgm:t>
        <a:bodyPr/>
        <a:lstStyle/>
        <a:p>
          <a:endParaRPr lang="en-US"/>
        </a:p>
      </dgm:t>
    </dgm:pt>
    <dgm:pt modelId="{2E483ACC-B735-49AE-9A3E-022C073FA2D8}" type="pres">
      <dgm:prSet presAssocID="{FC9EF2C1-F0CB-43B3-8EA6-1CED07632AB3}" presName="childShp" presStyleLbl="bgAccFollowNode1" presStyleIdx="1" presStyleCnt="5">
        <dgm:presLayoutVars>
          <dgm:bulletEnabled val="1"/>
        </dgm:presLayoutVars>
      </dgm:prSet>
      <dgm:spPr/>
      <dgm:t>
        <a:bodyPr/>
        <a:lstStyle/>
        <a:p>
          <a:endParaRPr lang="en-US"/>
        </a:p>
      </dgm:t>
    </dgm:pt>
    <dgm:pt modelId="{5B9985D0-AF33-49E9-B3F1-AEE8F7977A3B}" type="pres">
      <dgm:prSet presAssocID="{D9019D33-EF44-424C-AFB2-1D3F9F3F2E23}" presName="spacing" presStyleCnt="0"/>
      <dgm:spPr/>
    </dgm:pt>
    <dgm:pt modelId="{9F1F8C25-362F-464E-A379-301CD2F187FE}" type="pres">
      <dgm:prSet presAssocID="{B453AEDD-2BA8-4D0F-B8FD-B113EE9E0336}" presName="linNode" presStyleCnt="0"/>
      <dgm:spPr/>
    </dgm:pt>
    <dgm:pt modelId="{AB2C0913-69A6-47E7-8935-5CDC7DEB13A9}" type="pres">
      <dgm:prSet presAssocID="{B453AEDD-2BA8-4D0F-B8FD-B113EE9E0336}" presName="parentShp" presStyleLbl="node1" presStyleIdx="2" presStyleCnt="5">
        <dgm:presLayoutVars>
          <dgm:bulletEnabled val="1"/>
        </dgm:presLayoutVars>
      </dgm:prSet>
      <dgm:spPr/>
      <dgm:t>
        <a:bodyPr/>
        <a:lstStyle/>
        <a:p>
          <a:endParaRPr lang="en-US"/>
        </a:p>
      </dgm:t>
    </dgm:pt>
    <dgm:pt modelId="{B9FFF0F5-5107-4ACF-9332-0007B4062653}" type="pres">
      <dgm:prSet presAssocID="{B453AEDD-2BA8-4D0F-B8FD-B113EE9E0336}" presName="childShp" presStyleLbl="bgAccFollowNode1" presStyleIdx="2" presStyleCnt="5">
        <dgm:presLayoutVars>
          <dgm:bulletEnabled val="1"/>
        </dgm:presLayoutVars>
      </dgm:prSet>
      <dgm:spPr/>
      <dgm:t>
        <a:bodyPr/>
        <a:lstStyle/>
        <a:p>
          <a:endParaRPr lang="en-US"/>
        </a:p>
      </dgm:t>
    </dgm:pt>
    <dgm:pt modelId="{BA8FF570-3F9E-4EAB-80C4-86FA88BA1DD1}" type="pres">
      <dgm:prSet presAssocID="{5E2B0CFD-D2BA-48D5-9943-A04E6D8976A0}" presName="spacing" presStyleCnt="0"/>
      <dgm:spPr/>
    </dgm:pt>
    <dgm:pt modelId="{160D7B6F-2C6A-4B9A-89A1-DD4FFA21DD84}" type="pres">
      <dgm:prSet presAssocID="{56C95F84-D31F-43BA-98D9-C20250E7FA16}" presName="linNode" presStyleCnt="0"/>
      <dgm:spPr/>
    </dgm:pt>
    <dgm:pt modelId="{EA4E34A4-6F3C-42F4-B7BB-6B1547593B80}" type="pres">
      <dgm:prSet presAssocID="{56C95F84-D31F-43BA-98D9-C20250E7FA16}" presName="parentShp" presStyleLbl="node1" presStyleIdx="3" presStyleCnt="5">
        <dgm:presLayoutVars>
          <dgm:bulletEnabled val="1"/>
        </dgm:presLayoutVars>
      </dgm:prSet>
      <dgm:spPr/>
      <dgm:t>
        <a:bodyPr/>
        <a:lstStyle/>
        <a:p>
          <a:endParaRPr lang="en-US"/>
        </a:p>
      </dgm:t>
    </dgm:pt>
    <dgm:pt modelId="{36E9A1FD-D0F2-4164-86A3-A34E4261D670}" type="pres">
      <dgm:prSet presAssocID="{56C95F84-D31F-43BA-98D9-C20250E7FA16}" presName="childShp" presStyleLbl="bgAccFollowNode1" presStyleIdx="3" presStyleCnt="5">
        <dgm:presLayoutVars>
          <dgm:bulletEnabled val="1"/>
        </dgm:presLayoutVars>
      </dgm:prSet>
      <dgm:spPr/>
      <dgm:t>
        <a:bodyPr/>
        <a:lstStyle/>
        <a:p>
          <a:endParaRPr lang="en-US"/>
        </a:p>
      </dgm:t>
    </dgm:pt>
    <dgm:pt modelId="{241D903F-47E9-414C-9FD1-4AACC884791B}" type="pres">
      <dgm:prSet presAssocID="{1FB15D2E-0F0F-42BF-B15D-345083FADA06}" presName="spacing" presStyleCnt="0"/>
      <dgm:spPr/>
    </dgm:pt>
    <dgm:pt modelId="{3157AC2F-A0D6-4AB8-9BF8-9BE03C225634}" type="pres">
      <dgm:prSet presAssocID="{C8ED0D7B-4A01-499F-8F33-D0D6D4F33BB3}" presName="linNode" presStyleCnt="0"/>
      <dgm:spPr/>
    </dgm:pt>
    <dgm:pt modelId="{2E2836F3-F44E-4E76-8581-702E02680B84}" type="pres">
      <dgm:prSet presAssocID="{C8ED0D7B-4A01-499F-8F33-D0D6D4F33BB3}" presName="parentShp" presStyleLbl="node1" presStyleIdx="4" presStyleCnt="5">
        <dgm:presLayoutVars>
          <dgm:bulletEnabled val="1"/>
        </dgm:presLayoutVars>
      </dgm:prSet>
      <dgm:spPr/>
      <dgm:t>
        <a:bodyPr/>
        <a:lstStyle/>
        <a:p>
          <a:endParaRPr lang="en-US"/>
        </a:p>
      </dgm:t>
    </dgm:pt>
    <dgm:pt modelId="{220BF6F1-AD3D-431A-BCB5-EF20DB735734}" type="pres">
      <dgm:prSet presAssocID="{C8ED0D7B-4A01-499F-8F33-D0D6D4F33BB3}" presName="childShp" presStyleLbl="bgAccFollowNode1" presStyleIdx="4" presStyleCnt="5">
        <dgm:presLayoutVars>
          <dgm:bulletEnabled val="1"/>
        </dgm:presLayoutVars>
      </dgm:prSet>
      <dgm:spPr/>
      <dgm:t>
        <a:bodyPr/>
        <a:lstStyle/>
        <a:p>
          <a:endParaRPr lang="en-US"/>
        </a:p>
      </dgm:t>
    </dgm:pt>
  </dgm:ptLst>
  <dgm:cxnLst>
    <dgm:cxn modelId="{E314737B-AEDB-41F9-8027-44D4023226C8}" type="presOf" srcId="{17955FBB-4CC5-4062-8647-03C33857FD81}" destId="{729EB8CB-998D-45CC-A6A2-2C394A24FEA2}" srcOrd="0" destOrd="0" presId="urn:microsoft.com/office/officeart/2005/8/layout/vList6"/>
    <dgm:cxn modelId="{0F9522CA-0DC3-4E28-B8E0-3FF97B764ED4}" type="presOf" srcId="{FC9EF2C1-F0CB-43B3-8EA6-1CED07632AB3}" destId="{48A691D1-2516-46C2-A267-9E2BB62D1DC0}" srcOrd="0" destOrd="0" presId="urn:microsoft.com/office/officeart/2005/8/layout/vList6"/>
    <dgm:cxn modelId="{3DC6980F-A71F-452D-8C22-D403170BD149}" srcId="{2528CDDF-1537-40B8-8240-A66EA0E689A6}" destId="{17955FBB-4CC5-4062-8647-03C33857FD81}" srcOrd="0" destOrd="0" parTransId="{FA57C5C0-B315-405B-A8CE-EAEA176EA336}" sibTransId="{63CE42F5-0F35-4CAE-A140-AFE94EF594C5}"/>
    <dgm:cxn modelId="{B75FEEC7-7EE1-40B3-9582-202BA18F373F}" srcId="{EF26477B-5E0B-4148-BD3A-A632463DAFC6}" destId="{B453AEDD-2BA8-4D0F-B8FD-B113EE9E0336}" srcOrd="2" destOrd="0" parTransId="{93E81E03-9145-4DA5-80A7-C928E0BFA2EF}" sibTransId="{5E2B0CFD-D2BA-48D5-9943-A04E6D8976A0}"/>
    <dgm:cxn modelId="{59E63704-7421-473B-8E06-A5E01845A711}" type="presOf" srcId="{2528CDDF-1537-40B8-8240-A66EA0E689A6}" destId="{9ED317F3-ED88-42DD-A2A2-FC8FEA7E4797}" srcOrd="0" destOrd="0" presId="urn:microsoft.com/office/officeart/2005/8/layout/vList6"/>
    <dgm:cxn modelId="{167CB693-3FC8-4C39-8443-4891FD06F4E8}" srcId="{EF26477B-5E0B-4148-BD3A-A632463DAFC6}" destId="{56C95F84-D31F-43BA-98D9-C20250E7FA16}" srcOrd="3" destOrd="0" parTransId="{D7E4E7DA-A00D-4F2B-9125-C459DBAC52E3}" sibTransId="{1FB15D2E-0F0F-42BF-B15D-345083FADA06}"/>
    <dgm:cxn modelId="{D5B1785F-143B-4D86-AB75-6FBF58584DF1}" type="presOf" srcId="{EF26477B-5E0B-4148-BD3A-A632463DAFC6}" destId="{AB7A0106-B805-44C6-B291-0BD5DE970069}" srcOrd="0" destOrd="0" presId="urn:microsoft.com/office/officeart/2005/8/layout/vList6"/>
    <dgm:cxn modelId="{AA62AA26-5F88-432C-8A30-9C60BDAC9FFE}" srcId="{EF26477B-5E0B-4148-BD3A-A632463DAFC6}" destId="{C8ED0D7B-4A01-499F-8F33-D0D6D4F33BB3}" srcOrd="4" destOrd="0" parTransId="{A441E8B8-01AD-4B59-9A33-4C90199BC5AC}" sibTransId="{90BF614F-2D84-4401-A784-2DCC318C9BE7}"/>
    <dgm:cxn modelId="{BEEDB7E3-606B-461E-8486-E917F60350C3}" srcId="{B453AEDD-2BA8-4D0F-B8FD-B113EE9E0336}" destId="{9978B847-1613-4C4C-B641-2516C4507DAF}" srcOrd="0" destOrd="0" parTransId="{F7B17A69-1366-4A49-8233-6F63F7A5014E}" sibTransId="{93F60871-6F39-44AA-A8BE-793733B0B5A3}"/>
    <dgm:cxn modelId="{A840BABF-7438-44BB-A779-AD9095489B7E}" type="presOf" srcId="{1E4F5F90-BCFC-4856-A6C5-91535C5C6514}" destId="{36E9A1FD-D0F2-4164-86A3-A34E4261D670}" srcOrd="0" destOrd="0" presId="urn:microsoft.com/office/officeart/2005/8/layout/vList6"/>
    <dgm:cxn modelId="{D6354546-671E-4332-8575-F35DA006D689}" type="presOf" srcId="{B453AEDD-2BA8-4D0F-B8FD-B113EE9E0336}" destId="{AB2C0913-69A6-47E7-8935-5CDC7DEB13A9}" srcOrd="0" destOrd="0" presId="urn:microsoft.com/office/officeart/2005/8/layout/vList6"/>
    <dgm:cxn modelId="{4BBA6802-1F31-41EF-925C-5A8ACB5ED4BE}" srcId="{56C95F84-D31F-43BA-98D9-C20250E7FA16}" destId="{1E4F5F90-BCFC-4856-A6C5-91535C5C6514}" srcOrd="0" destOrd="0" parTransId="{6E8159C5-FB5B-40AE-B4AC-1C7B283D8AF3}" sibTransId="{F7A35EF4-E442-4277-8228-5B7576FDBDA1}"/>
    <dgm:cxn modelId="{7623C38F-1B76-44BB-8E51-90398853A6E2}" type="presOf" srcId="{56C95F84-D31F-43BA-98D9-C20250E7FA16}" destId="{EA4E34A4-6F3C-42F4-B7BB-6B1547593B80}" srcOrd="0" destOrd="0" presId="urn:microsoft.com/office/officeart/2005/8/layout/vList6"/>
    <dgm:cxn modelId="{3E2312CA-1D50-4722-B83D-FAF5621A5E47}" srcId="{EF26477B-5E0B-4148-BD3A-A632463DAFC6}" destId="{2528CDDF-1537-40B8-8240-A66EA0E689A6}" srcOrd="0" destOrd="0" parTransId="{9C7CE14B-63D9-481A-A980-F03C69D5A838}" sibTransId="{FC974035-4A07-458A-BFEE-A4CA5CE8E907}"/>
    <dgm:cxn modelId="{977CB672-8B95-40ED-9BD1-26F63F2BC1ED}" type="presOf" srcId="{9DBCF7C9-D0F9-4177-9224-5453A5E2E6EB}" destId="{2E483ACC-B735-49AE-9A3E-022C073FA2D8}" srcOrd="0" destOrd="0" presId="urn:microsoft.com/office/officeart/2005/8/layout/vList6"/>
    <dgm:cxn modelId="{C9297218-8AB0-488C-A57D-255BA04DC93D}" type="presOf" srcId="{6877D68E-1A08-4805-B342-D6450E27611C}" destId="{220BF6F1-AD3D-431A-BCB5-EF20DB735734}" srcOrd="0" destOrd="0" presId="urn:microsoft.com/office/officeart/2005/8/layout/vList6"/>
    <dgm:cxn modelId="{FBBAFDFB-6FA7-4FA1-BE1C-3621FBA85E6F}" type="presOf" srcId="{C8ED0D7B-4A01-499F-8F33-D0D6D4F33BB3}" destId="{2E2836F3-F44E-4E76-8581-702E02680B84}" srcOrd="0" destOrd="0" presId="urn:microsoft.com/office/officeart/2005/8/layout/vList6"/>
    <dgm:cxn modelId="{3EF04459-178F-44DD-B2C5-4EA13A94FA1D}" srcId="{C8ED0D7B-4A01-499F-8F33-D0D6D4F33BB3}" destId="{6877D68E-1A08-4805-B342-D6450E27611C}" srcOrd="0" destOrd="0" parTransId="{53D966EF-EC28-4C09-B756-AC2BCEF151CE}" sibTransId="{E9DE71EB-75A3-431E-B991-4E65209E7E25}"/>
    <dgm:cxn modelId="{4746B2A1-20E6-4B44-B3D9-777F21BA772D}" type="presOf" srcId="{9978B847-1613-4C4C-B641-2516C4507DAF}" destId="{B9FFF0F5-5107-4ACF-9332-0007B4062653}" srcOrd="0" destOrd="0" presId="urn:microsoft.com/office/officeart/2005/8/layout/vList6"/>
    <dgm:cxn modelId="{A963002B-384C-4BDC-BDA9-7A313562F58E}" srcId="{FC9EF2C1-F0CB-43B3-8EA6-1CED07632AB3}" destId="{9DBCF7C9-D0F9-4177-9224-5453A5E2E6EB}" srcOrd="0" destOrd="0" parTransId="{6215A3C2-0F02-4EC8-AEFF-EB993DD3FFCA}" sibTransId="{0112D784-A492-40CE-924B-99DE85510727}"/>
    <dgm:cxn modelId="{9591D0A5-2B48-4154-90C0-DAF488EABAC2}" srcId="{EF26477B-5E0B-4148-BD3A-A632463DAFC6}" destId="{FC9EF2C1-F0CB-43B3-8EA6-1CED07632AB3}" srcOrd="1" destOrd="0" parTransId="{78DC8230-B31B-4EC1-B6FA-4118CDE9D5E2}" sibTransId="{D9019D33-EF44-424C-AFB2-1D3F9F3F2E23}"/>
    <dgm:cxn modelId="{FD891E19-E14A-4E33-82B2-A75D22081AF3}" type="presParOf" srcId="{AB7A0106-B805-44C6-B291-0BD5DE970069}" destId="{3F1370DF-E9DD-411D-9A8C-1A33B7F48858}" srcOrd="0" destOrd="0" presId="urn:microsoft.com/office/officeart/2005/8/layout/vList6"/>
    <dgm:cxn modelId="{E993EE46-6B08-462D-A4E2-ED93ACA2FF0D}" type="presParOf" srcId="{3F1370DF-E9DD-411D-9A8C-1A33B7F48858}" destId="{9ED317F3-ED88-42DD-A2A2-FC8FEA7E4797}" srcOrd="0" destOrd="0" presId="urn:microsoft.com/office/officeart/2005/8/layout/vList6"/>
    <dgm:cxn modelId="{7F7B4EC0-1198-4DDC-AE97-E505C765FA04}" type="presParOf" srcId="{3F1370DF-E9DD-411D-9A8C-1A33B7F48858}" destId="{729EB8CB-998D-45CC-A6A2-2C394A24FEA2}" srcOrd="1" destOrd="0" presId="urn:microsoft.com/office/officeart/2005/8/layout/vList6"/>
    <dgm:cxn modelId="{BB49C5CC-57F6-4222-A865-D394DD7C3D69}" type="presParOf" srcId="{AB7A0106-B805-44C6-B291-0BD5DE970069}" destId="{60A3374C-6DE2-479A-B685-1EA946B22AD3}" srcOrd="1" destOrd="0" presId="urn:microsoft.com/office/officeart/2005/8/layout/vList6"/>
    <dgm:cxn modelId="{6C5BF7F3-2866-4800-B803-A2386F743CF7}" type="presParOf" srcId="{AB7A0106-B805-44C6-B291-0BD5DE970069}" destId="{943D2791-F122-4C2C-AA80-4CDAEE23E185}" srcOrd="2" destOrd="0" presId="urn:microsoft.com/office/officeart/2005/8/layout/vList6"/>
    <dgm:cxn modelId="{AB6CA81A-4F78-4FB7-BF23-CAEF1B02779C}" type="presParOf" srcId="{943D2791-F122-4C2C-AA80-4CDAEE23E185}" destId="{48A691D1-2516-46C2-A267-9E2BB62D1DC0}" srcOrd="0" destOrd="0" presId="urn:microsoft.com/office/officeart/2005/8/layout/vList6"/>
    <dgm:cxn modelId="{A3DA6BA8-9CD6-4A5C-BB3C-7113686F84C2}" type="presParOf" srcId="{943D2791-F122-4C2C-AA80-4CDAEE23E185}" destId="{2E483ACC-B735-49AE-9A3E-022C073FA2D8}" srcOrd="1" destOrd="0" presId="urn:microsoft.com/office/officeart/2005/8/layout/vList6"/>
    <dgm:cxn modelId="{9F84FD86-6CDA-443E-AEDD-1DF9C74699A1}" type="presParOf" srcId="{AB7A0106-B805-44C6-B291-0BD5DE970069}" destId="{5B9985D0-AF33-49E9-B3F1-AEE8F7977A3B}" srcOrd="3" destOrd="0" presId="urn:microsoft.com/office/officeart/2005/8/layout/vList6"/>
    <dgm:cxn modelId="{EC2845EA-89C5-4F1D-8CE5-4F7AAB5CF3A6}" type="presParOf" srcId="{AB7A0106-B805-44C6-B291-0BD5DE970069}" destId="{9F1F8C25-362F-464E-A379-301CD2F187FE}" srcOrd="4" destOrd="0" presId="urn:microsoft.com/office/officeart/2005/8/layout/vList6"/>
    <dgm:cxn modelId="{D82E0886-6183-46E8-BAB1-A34862D98C26}" type="presParOf" srcId="{9F1F8C25-362F-464E-A379-301CD2F187FE}" destId="{AB2C0913-69A6-47E7-8935-5CDC7DEB13A9}" srcOrd="0" destOrd="0" presId="urn:microsoft.com/office/officeart/2005/8/layout/vList6"/>
    <dgm:cxn modelId="{BA121A35-FBF3-4DD2-A2A4-2A2A199068C6}" type="presParOf" srcId="{9F1F8C25-362F-464E-A379-301CD2F187FE}" destId="{B9FFF0F5-5107-4ACF-9332-0007B4062653}" srcOrd="1" destOrd="0" presId="urn:microsoft.com/office/officeart/2005/8/layout/vList6"/>
    <dgm:cxn modelId="{142461C1-6DC6-44C1-919D-9F9CBF87625F}" type="presParOf" srcId="{AB7A0106-B805-44C6-B291-0BD5DE970069}" destId="{BA8FF570-3F9E-4EAB-80C4-86FA88BA1DD1}" srcOrd="5" destOrd="0" presId="urn:microsoft.com/office/officeart/2005/8/layout/vList6"/>
    <dgm:cxn modelId="{963A8270-8DC7-4259-8786-1B5CB1A9E24A}" type="presParOf" srcId="{AB7A0106-B805-44C6-B291-0BD5DE970069}" destId="{160D7B6F-2C6A-4B9A-89A1-DD4FFA21DD84}" srcOrd="6" destOrd="0" presId="urn:microsoft.com/office/officeart/2005/8/layout/vList6"/>
    <dgm:cxn modelId="{7B66D738-9AA4-4EB9-A7E4-3E66295D0EC6}" type="presParOf" srcId="{160D7B6F-2C6A-4B9A-89A1-DD4FFA21DD84}" destId="{EA4E34A4-6F3C-42F4-B7BB-6B1547593B80}" srcOrd="0" destOrd="0" presId="urn:microsoft.com/office/officeart/2005/8/layout/vList6"/>
    <dgm:cxn modelId="{B85E9A11-3D2D-45E4-B720-FE40EEF85138}" type="presParOf" srcId="{160D7B6F-2C6A-4B9A-89A1-DD4FFA21DD84}" destId="{36E9A1FD-D0F2-4164-86A3-A34E4261D670}" srcOrd="1" destOrd="0" presId="urn:microsoft.com/office/officeart/2005/8/layout/vList6"/>
    <dgm:cxn modelId="{FDEBDAB3-FB97-473F-9016-B978995D398C}" type="presParOf" srcId="{AB7A0106-B805-44C6-B291-0BD5DE970069}" destId="{241D903F-47E9-414C-9FD1-4AACC884791B}" srcOrd="7" destOrd="0" presId="urn:microsoft.com/office/officeart/2005/8/layout/vList6"/>
    <dgm:cxn modelId="{C46F7BA1-2081-41C9-A1A6-683D8E197FBC}" type="presParOf" srcId="{AB7A0106-B805-44C6-B291-0BD5DE970069}" destId="{3157AC2F-A0D6-4AB8-9BF8-9BE03C225634}" srcOrd="8" destOrd="0" presId="urn:microsoft.com/office/officeart/2005/8/layout/vList6"/>
    <dgm:cxn modelId="{F3128374-3BE6-4536-B83A-3C3BD9058A08}" type="presParOf" srcId="{3157AC2F-A0D6-4AB8-9BF8-9BE03C225634}" destId="{2E2836F3-F44E-4E76-8581-702E02680B84}" srcOrd="0" destOrd="0" presId="urn:microsoft.com/office/officeart/2005/8/layout/vList6"/>
    <dgm:cxn modelId="{7681D18D-2C14-4FD6-8709-22C457477F56}" type="presParOf" srcId="{3157AC2F-A0D6-4AB8-9BF8-9BE03C225634}" destId="{220BF6F1-AD3D-431A-BCB5-EF20DB73573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6ECCA5-745F-48A0-95AA-175A70370D7F}" type="doc">
      <dgm:prSet loTypeId="urn:microsoft.com/office/officeart/2005/8/layout/vList3" loCatId="list" qsTypeId="urn:microsoft.com/office/officeart/2005/8/quickstyle/simple1" qsCatId="simple" csTypeId="urn:microsoft.com/office/officeart/2005/8/colors/accent3_1" csCatId="accent3" phldr="1"/>
      <dgm:spPr/>
      <dgm:t>
        <a:bodyPr/>
        <a:lstStyle/>
        <a:p>
          <a:endParaRPr lang="en-US"/>
        </a:p>
      </dgm:t>
    </dgm:pt>
    <dgm:pt modelId="{2A8BE817-C679-4B5F-A091-D7FC17846D04}">
      <dgm:prSet/>
      <dgm:spPr/>
      <dgm:t>
        <a:bodyPr/>
        <a:lstStyle/>
        <a:p>
          <a:pPr rtl="0"/>
          <a:r>
            <a:rPr lang="en-IN" dirty="0" err="1" smtClean="0"/>
            <a:t>TalkingData</a:t>
          </a:r>
          <a:r>
            <a:rPr lang="en-IN" dirty="0" smtClean="0"/>
            <a:t>, a big data service platform, which deals with more than </a:t>
          </a:r>
          <a:r>
            <a:rPr lang="en-IN" b="1" dirty="0" smtClean="0"/>
            <a:t>3 billion </a:t>
          </a:r>
          <a:r>
            <a:rPr lang="en-IN" dirty="0" smtClean="0"/>
            <a:t>clicks per day, reported that around </a:t>
          </a:r>
          <a:r>
            <a:rPr lang="en-IN" b="1" dirty="0" smtClean="0"/>
            <a:t>90%</a:t>
          </a:r>
          <a:r>
            <a:rPr lang="en-IN" dirty="0" smtClean="0"/>
            <a:t> of the clicks are potentially fraudulent.</a:t>
          </a:r>
          <a:endParaRPr lang="en-US" dirty="0"/>
        </a:p>
      </dgm:t>
    </dgm:pt>
    <dgm:pt modelId="{E8632725-2A10-48E4-82B8-35C8F8BBCE96}" type="parTrans" cxnId="{E00B54FF-145C-4A84-A4AD-0287FD8320B8}">
      <dgm:prSet/>
      <dgm:spPr/>
      <dgm:t>
        <a:bodyPr/>
        <a:lstStyle/>
        <a:p>
          <a:endParaRPr lang="en-US"/>
        </a:p>
      </dgm:t>
    </dgm:pt>
    <dgm:pt modelId="{88B4B791-79EC-40ED-B03B-1E7F4916486F}" type="sibTrans" cxnId="{E00B54FF-145C-4A84-A4AD-0287FD8320B8}">
      <dgm:prSet/>
      <dgm:spPr/>
      <dgm:t>
        <a:bodyPr/>
        <a:lstStyle/>
        <a:p>
          <a:endParaRPr lang="en-US"/>
        </a:p>
      </dgm:t>
    </dgm:pt>
    <dgm:pt modelId="{124EA854-51F1-4A97-8153-0F8CB944DCEC}">
      <dgm:prSet/>
      <dgm:spPr/>
      <dgm:t>
        <a:bodyPr/>
        <a:lstStyle/>
        <a:p>
          <a:pPr rtl="0"/>
          <a:r>
            <a:rPr lang="en-IN" b="1" dirty="0" smtClean="0"/>
            <a:t>Fraudulent Click: </a:t>
          </a:r>
          <a:r>
            <a:rPr lang="en-IN" dirty="0" smtClean="0"/>
            <a:t>When a user (person/script/computer program) clicks a link but never ends up installing your app or buying the product</a:t>
          </a:r>
          <a:endParaRPr lang="en-US" dirty="0"/>
        </a:p>
      </dgm:t>
    </dgm:pt>
    <dgm:pt modelId="{22180DD6-626A-4A28-9DC0-6C2B46A02FB6}" type="parTrans" cxnId="{8E90A9A9-A8CE-4323-966F-04B82647B7B6}">
      <dgm:prSet/>
      <dgm:spPr/>
      <dgm:t>
        <a:bodyPr/>
        <a:lstStyle/>
        <a:p>
          <a:endParaRPr lang="en-US"/>
        </a:p>
      </dgm:t>
    </dgm:pt>
    <dgm:pt modelId="{89494FA5-1401-4557-AD65-B9A8A7D3A122}" type="sibTrans" cxnId="{8E90A9A9-A8CE-4323-966F-04B82647B7B6}">
      <dgm:prSet/>
      <dgm:spPr/>
      <dgm:t>
        <a:bodyPr/>
        <a:lstStyle/>
        <a:p>
          <a:endParaRPr lang="en-US"/>
        </a:p>
      </dgm:t>
    </dgm:pt>
    <dgm:pt modelId="{2F031921-CB72-46CB-8C5F-911101537893}">
      <dgm:prSet/>
      <dgm:spPr/>
      <dgm:t>
        <a:bodyPr/>
        <a:lstStyle/>
        <a:p>
          <a:pPr rtl="0"/>
          <a:r>
            <a:rPr lang="en-IN" dirty="0" smtClean="0"/>
            <a:t>With fraudulent clicks, the </a:t>
          </a:r>
          <a:r>
            <a:rPr lang="en-IN" b="1" dirty="0" smtClean="0"/>
            <a:t>conversion rate </a:t>
          </a:r>
          <a:r>
            <a:rPr lang="en-IN" dirty="0" smtClean="0"/>
            <a:t>decreases so much that the campaign does not remain profitable</a:t>
          </a:r>
          <a:endParaRPr lang="en-US" dirty="0"/>
        </a:p>
      </dgm:t>
    </dgm:pt>
    <dgm:pt modelId="{CB26D99E-52DF-428F-9F97-1C631BC6E44B}" type="parTrans" cxnId="{55613C54-9844-4EFB-934C-65DDEF67FBEE}">
      <dgm:prSet/>
      <dgm:spPr/>
      <dgm:t>
        <a:bodyPr/>
        <a:lstStyle/>
        <a:p>
          <a:endParaRPr lang="en-US"/>
        </a:p>
      </dgm:t>
    </dgm:pt>
    <dgm:pt modelId="{F19271B8-58AB-465E-AE1F-5435417E3456}" type="sibTrans" cxnId="{55613C54-9844-4EFB-934C-65DDEF67FBEE}">
      <dgm:prSet/>
      <dgm:spPr/>
      <dgm:t>
        <a:bodyPr/>
        <a:lstStyle/>
        <a:p>
          <a:endParaRPr lang="en-US"/>
        </a:p>
      </dgm:t>
    </dgm:pt>
    <dgm:pt modelId="{CA92B069-B106-4EE7-ABDE-A8E951FA2619}" type="pres">
      <dgm:prSet presAssocID="{766ECCA5-745F-48A0-95AA-175A70370D7F}" presName="linearFlow" presStyleCnt="0">
        <dgm:presLayoutVars>
          <dgm:dir/>
          <dgm:resizeHandles val="exact"/>
        </dgm:presLayoutVars>
      </dgm:prSet>
      <dgm:spPr/>
      <dgm:t>
        <a:bodyPr/>
        <a:lstStyle/>
        <a:p>
          <a:endParaRPr lang="en-US"/>
        </a:p>
      </dgm:t>
    </dgm:pt>
    <dgm:pt modelId="{A467CD31-1940-4A15-B499-FFC0E978948E}" type="pres">
      <dgm:prSet presAssocID="{2A8BE817-C679-4B5F-A091-D7FC17846D04}" presName="composite" presStyleCnt="0"/>
      <dgm:spPr/>
    </dgm:pt>
    <dgm:pt modelId="{0FA41F13-7D9E-4866-AC58-DA9183A48AB6}" type="pres">
      <dgm:prSet presAssocID="{2A8BE817-C679-4B5F-A091-D7FC17846D04}" presName="imgShp"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62E45530-06DB-4312-9E74-8D84B680793D}" type="pres">
      <dgm:prSet presAssocID="{2A8BE817-C679-4B5F-A091-D7FC17846D04}" presName="txShp" presStyleLbl="node1" presStyleIdx="0" presStyleCnt="3">
        <dgm:presLayoutVars>
          <dgm:bulletEnabled val="1"/>
        </dgm:presLayoutVars>
      </dgm:prSet>
      <dgm:spPr/>
      <dgm:t>
        <a:bodyPr/>
        <a:lstStyle/>
        <a:p>
          <a:endParaRPr lang="en-US"/>
        </a:p>
      </dgm:t>
    </dgm:pt>
    <dgm:pt modelId="{ED946833-E9E4-4D23-A081-3D81538F368F}" type="pres">
      <dgm:prSet presAssocID="{88B4B791-79EC-40ED-B03B-1E7F4916486F}" presName="spacing" presStyleCnt="0"/>
      <dgm:spPr/>
    </dgm:pt>
    <dgm:pt modelId="{EA7895C3-D129-4497-AB96-EF402AFFF878}" type="pres">
      <dgm:prSet presAssocID="{124EA854-51F1-4A97-8153-0F8CB944DCEC}" presName="composite" presStyleCnt="0"/>
      <dgm:spPr/>
    </dgm:pt>
    <dgm:pt modelId="{3E6E5727-E171-4272-812E-818D8A4D9969}" type="pres">
      <dgm:prSet presAssocID="{124EA854-51F1-4A97-8153-0F8CB944DCEC}" presName="imgShp" presStyleLbl="fgImgPlace1" presStyleIdx="1" presStyleCnt="3"/>
      <dgm:spPr>
        <a:blipFill rotWithShape="1">
          <a:blip xmlns:r="http://schemas.openxmlformats.org/officeDocument/2006/relationships" r:embed="rId2">
            <a:duotone>
              <a:schemeClr val="accent2">
                <a:shade val="45000"/>
                <a:satMod val="135000"/>
              </a:schemeClr>
              <a:prstClr val="white"/>
            </a:duotone>
          </a:blip>
          <a:stretch>
            <a:fillRect/>
          </a:stretch>
        </a:blipFill>
      </dgm:spPr>
      <dgm:t>
        <a:bodyPr/>
        <a:lstStyle/>
        <a:p>
          <a:endParaRPr lang="en-US"/>
        </a:p>
      </dgm:t>
    </dgm:pt>
    <dgm:pt modelId="{1F03F95D-1531-4025-AD34-ACDD9D559AE0}" type="pres">
      <dgm:prSet presAssocID="{124EA854-51F1-4A97-8153-0F8CB944DCEC}" presName="txShp" presStyleLbl="node1" presStyleIdx="1" presStyleCnt="3">
        <dgm:presLayoutVars>
          <dgm:bulletEnabled val="1"/>
        </dgm:presLayoutVars>
      </dgm:prSet>
      <dgm:spPr/>
      <dgm:t>
        <a:bodyPr/>
        <a:lstStyle/>
        <a:p>
          <a:endParaRPr lang="en-US"/>
        </a:p>
      </dgm:t>
    </dgm:pt>
    <dgm:pt modelId="{8A64228B-A030-4BD7-ACF6-C00926070465}" type="pres">
      <dgm:prSet presAssocID="{89494FA5-1401-4557-AD65-B9A8A7D3A122}" presName="spacing" presStyleCnt="0"/>
      <dgm:spPr/>
    </dgm:pt>
    <dgm:pt modelId="{FDF1B34E-3B2C-4522-A963-5EE68CB38F17}" type="pres">
      <dgm:prSet presAssocID="{2F031921-CB72-46CB-8C5F-911101537893}" presName="composite" presStyleCnt="0"/>
      <dgm:spPr/>
    </dgm:pt>
    <dgm:pt modelId="{BB7C49A4-F060-492D-A756-80D80E02CD80}" type="pres">
      <dgm:prSet presAssocID="{2F031921-CB72-46CB-8C5F-911101537893}" presName="imgShp" presStyleLbl="fgImgPlace1" presStyleIdx="2" presStyleCnt="3"/>
      <dgm:spPr>
        <a:blipFill rotWithShape="1">
          <a:blip xmlns:r="http://schemas.openxmlformats.org/officeDocument/2006/relationships" r:embed="rId3"/>
          <a:stretch>
            <a:fillRect/>
          </a:stretch>
        </a:blipFill>
      </dgm:spPr>
    </dgm:pt>
    <dgm:pt modelId="{E3E04C2D-0F04-4202-AED3-C8A5F3D14295}" type="pres">
      <dgm:prSet presAssocID="{2F031921-CB72-46CB-8C5F-911101537893}" presName="txShp" presStyleLbl="node1" presStyleIdx="2" presStyleCnt="3">
        <dgm:presLayoutVars>
          <dgm:bulletEnabled val="1"/>
        </dgm:presLayoutVars>
      </dgm:prSet>
      <dgm:spPr/>
      <dgm:t>
        <a:bodyPr/>
        <a:lstStyle/>
        <a:p>
          <a:endParaRPr lang="en-US"/>
        </a:p>
      </dgm:t>
    </dgm:pt>
  </dgm:ptLst>
  <dgm:cxnLst>
    <dgm:cxn modelId="{8E90A9A9-A8CE-4323-966F-04B82647B7B6}" srcId="{766ECCA5-745F-48A0-95AA-175A70370D7F}" destId="{124EA854-51F1-4A97-8153-0F8CB944DCEC}" srcOrd="1" destOrd="0" parTransId="{22180DD6-626A-4A28-9DC0-6C2B46A02FB6}" sibTransId="{89494FA5-1401-4557-AD65-B9A8A7D3A122}"/>
    <dgm:cxn modelId="{E00B54FF-145C-4A84-A4AD-0287FD8320B8}" srcId="{766ECCA5-745F-48A0-95AA-175A70370D7F}" destId="{2A8BE817-C679-4B5F-A091-D7FC17846D04}" srcOrd="0" destOrd="0" parTransId="{E8632725-2A10-48E4-82B8-35C8F8BBCE96}" sibTransId="{88B4B791-79EC-40ED-B03B-1E7F4916486F}"/>
    <dgm:cxn modelId="{55613C54-9844-4EFB-934C-65DDEF67FBEE}" srcId="{766ECCA5-745F-48A0-95AA-175A70370D7F}" destId="{2F031921-CB72-46CB-8C5F-911101537893}" srcOrd="2" destOrd="0" parTransId="{CB26D99E-52DF-428F-9F97-1C631BC6E44B}" sibTransId="{F19271B8-58AB-465E-AE1F-5435417E3456}"/>
    <dgm:cxn modelId="{639D958D-2835-47A5-B643-AAE1B91D12DE}" type="presOf" srcId="{2F031921-CB72-46CB-8C5F-911101537893}" destId="{E3E04C2D-0F04-4202-AED3-C8A5F3D14295}" srcOrd="0" destOrd="0" presId="urn:microsoft.com/office/officeart/2005/8/layout/vList3"/>
    <dgm:cxn modelId="{CFBCD042-6D48-4EEF-BC86-CF36B8AB65BA}" type="presOf" srcId="{766ECCA5-745F-48A0-95AA-175A70370D7F}" destId="{CA92B069-B106-4EE7-ABDE-A8E951FA2619}" srcOrd="0" destOrd="0" presId="urn:microsoft.com/office/officeart/2005/8/layout/vList3"/>
    <dgm:cxn modelId="{C6F2C53D-0D81-40F9-8AB8-7C981B79BEDD}" type="presOf" srcId="{124EA854-51F1-4A97-8153-0F8CB944DCEC}" destId="{1F03F95D-1531-4025-AD34-ACDD9D559AE0}" srcOrd="0" destOrd="0" presId="urn:microsoft.com/office/officeart/2005/8/layout/vList3"/>
    <dgm:cxn modelId="{ADA6C376-E24E-47D9-8D7E-69EEB0BDA94C}" type="presOf" srcId="{2A8BE817-C679-4B5F-A091-D7FC17846D04}" destId="{62E45530-06DB-4312-9E74-8D84B680793D}" srcOrd="0" destOrd="0" presId="urn:microsoft.com/office/officeart/2005/8/layout/vList3"/>
    <dgm:cxn modelId="{64AE3A65-1C9A-4050-A8F6-12C306753D64}" type="presParOf" srcId="{CA92B069-B106-4EE7-ABDE-A8E951FA2619}" destId="{A467CD31-1940-4A15-B499-FFC0E978948E}" srcOrd="0" destOrd="0" presId="urn:microsoft.com/office/officeart/2005/8/layout/vList3"/>
    <dgm:cxn modelId="{1C0F8B86-906E-43C5-8033-87EC98376204}" type="presParOf" srcId="{A467CD31-1940-4A15-B499-FFC0E978948E}" destId="{0FA41F13-7D9E-4866-AC58-DA9183A48AB6}" srcOrd="0" destOrd="0" presId="urn:microsoft.com/office/officeart/2005/8/layout/vList3"/>
    <dgm:cxn modelId="{B45495EB-62AF-47A5-962C-EC8A2AE68257}" type="presParOf" srcId="{A467CD31-1940-4A15-B499-FFC0E978948E}" destId="{62E45530-06DB-4312-9E74-8D84B680793D}" srcOrd="1" destOrd="0" presId="urn:microsoft.com/office/officeart/2005/8/layout/vList3"/>
    <dgm:cxn modelId="{DA8E5C35-878A-475A-AA63-EE07D41AD474}" type="presParOf" srcId="{CA92B069-B106-4EE7-ABDE-A8E951FA2619}" destId="{ED946833-E9E4-4D23-A081-3D81538F368F}" srcOrd="1" destOrd="0" presId="urn:microsoft.com/office/officeart/2005/8/layout/vList3"/>
    <dgm:cxn modelId="{1C0A8C8D-494A-4C62-B45E-7FB7C55E10F5}" type="presParOf" srcId="{CA92B069-B106-4EE7-ABDE-A8E951FA2619}" destId="{EA7895C3-D129-4497-AB96-EF402AFFF878}" srcOrd="2" destOrd="0" presId="urn:microsoft.com/office/officeart/2005/8/layout/vList3"/>
    <dgm:cxn modelId="{E3438C6B-37D3-4791-83CB-C2A1B273627C}" type="presParOf" srcId="{EA7895C3-D129-4497-AB96-EF402AFFF878}" destId="{3E6E5727-E171-4272-812E-818D8A4D9969}" srcOrd="0" destOrd="0" presId="urn:microsoft.com/office/officeart/2005/8/layout/vList3"/>
    <dgm:cxn modelId="{292D508A-4B86-4019-BFC6-E9700EEA174F}" type="presParOf" srcId="{EA7895C3-D129-4497-AB96-EF402AFFF878}" destId="{1F03F95D-1531-4025-AD34-ACDD9D559AE0}" srcOrd="1" destOrd="0" presId="urn:microsoft.com/office/officeart/2005/8/layout/vList3"/>
    <dgm:cxn modelId="{3DBCE6C3-B10C-41AF-A14D-1FAAC63CD558}" type="presParOf" srcId="{CA92B069-B106-4EE7-ABDE-A8E951FA2619}" destId="{8A64228B-A030-4BD7-ACF6-C00926070465}" srcOrd="3" destOrd="0" presId="urn:microsoft.com/office/officeart/2005/8/layout/vList3"/>
    <dgm:cxn modelId="{4502CABD-4D36-480D-9CA7-65D2E8DE1C8C}" type="presParOf" srcId="{CA92B069-B106-4EE7-ABDE-A8E951FA2619}" destId="{FDF1B34E-3B2C-4522-A963-5EE68CB38F17}" srcOrd="4" destOrd="0" presId="urn:microsoft.com/office/officeart/2005/8/layout/vList3"/>
    <dgm:cxn modelId="{8C427B80-1A94-48AD-A1F9-748964296081}" type="presParOf" srcId="{FDF1B34E-3B2C-4522-A963-5EE68CB38F17}" destId="{BB7C49A4-F060-492D-A756-80D80E02CD80}" srcOrd="0" destOrd="0" presId="urn:microsoft.com/office/officeart/2005/8/layout/vList3"/>
    <dgm:cxn modelId="{3C98739A-48C1-4234-9995-BE3DFCDB42CD}" type="presParOf" srcId="{FDF1B34E-3B2C-4522-A963-5EE68CB38F17}" destId="{E3E04C2D-0F04-4202-AED3-C8A5F3D1429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6ECCA5-745F-48A0-95AA-175A70370D7F}" type="doc">
      <dgm:prSet loTypeId="urn:microsoft.com/office/officeart/2005/8/layout/vList6" loCatId="list" qsTypeId="urn:microsoft.com/office/officeart/2005/8/quickstyle/simple1" qsCatId="simple" csTypeId="urn:microsoft.com/office/officeart/2005/8/colors/accent3_1" csCatId="accent3" phldr="1"/>
      <dgm:spPr/>
      <dgm:t>
        <a:bodyPr/>
        <a:lstStyle/>
        <a:p>
          <a:endParaRPr lang="en-US"/>
        </a:p>
      </dgm:t>
    </dgm:pt>
    <dgm:pt modelId="{2F157FDB-4D60-4FEC-BEFB-5A409D7B8548}">
      <dgm:prSet custT="1"/>
      <dgm:spPr/>
      <dgm:t>
        <a:bodyPr/>
        <a:lstStyle/>
        <a:p>
          <a:r>
            <a:rPr lang="en-US" sz="2800" dirty="0" smtClean="0"/>
            <a:t>Data Source</a:t>
          </a:r>
          <a:endParaRPr lang="en-US" sz="2800" dirty="0">
            <a:cs typeface="Calibri"/>
          </a:endParaRPr>
        </a:p>
      </dgm:t>
    </dgm:pt>
    <dgm:pt modelId="{587CE5DE-27F7-40BA-9603-C93D950C12C5}" type="parTrans" cxnId="{AC116CEF-E0FD-432E-AE88-2125D82217B5}">
      <dgm:prSet/>
      <dgm:spPr/>
      <dgm:t>
        <a:bodyPr/>
        <a:lstStyle/>
        <a:p>
          <a:endParaRPr lang="en-US"/>
        </a:p>
      </dgm:t>
    </dgm:pt>
    <dgm:pt modelId="{B33BA6CE-E307-42C1-9856-533A948731A0}" type="sibTrans" cxnId="{AC116CEF-E0FD-432E-AE88-2125D82217B5}">
      <dgm:prSet/>
      <dgm:spPr/>
      <dgm:t>
        <a:bodyPr/>
        <a:lstStyle/>
        <a:p>
          <a:endParaRPr lang="en-US"/>
        </a:p>
      </dgm:t>
    </dgm:pt>
    <dgm:pt modelId="{686FC74D-9B48-4AF5-8222-E613447FAF78}">
      <dgm:prSet custT="1"/>
      <dgm:spPr/>
      <dgm:t>
        <a:bodyPr/>
        <a:lstStyle/>
        <a:p>
          <a:r>
            <a:rPr lang="en-US" sz="2800" dirty="0" smtClean="0">
              <a:cs typeface="Calibri"/>
            </a:rPr>
            <a:t>Original dataset</a:t>
          </a:r>
          <a:endParaRPr lang="en-US" sz="2800" dirty="0">
            <a:cs typeface="Calibri"/>
          </a:endParaRPr>
        </a:p>
      </dgm:t>
    </dgm:pt>
    <dgm:pt modelId="{83D63523-02D0-4558-BBE6-8C2E8880BF3A}" type="parTrans" cxnId="{B7698CE9-8F95-4324-AEC0-2B44387C2C9D}">
      <dgm:prSet/>
      <dgm:spPr/>
      <dgm:t>
        <a:bodyPr/>
        <a:lstStyle/>
        <a:p>
          <a:endParaRPr lang="en-US"/>
        </a:p>
      </dgm:t>
    </dgm:pt>
    <dgm:pt modelId="{777BED4A-4CD0-45AA-80D6-3BA496AA3D54}" type="sibTrans" cxnId="{B7698CE9-8F95-4324-AEC0-2B44387C2C9D}">
      <dgm:prSet/>
      <dgm:spPr/>
      <dgm:t>
        <a:bodyPr/>
        <a:lstStyle/>
        <a:p>
          <a:endParaRPr lang="en-US"/>
        </a:p>
      </dgm:t>
    </dgm:pt>
    <dgm:pt modelId="{86198035-A18B-45B1-8866-27DA75B6677C}">
      <dgm:prSet custT="1"/>
      <dgm:spPr/>
      <dgm:t>
        <a:bodyPr/>
        <a:lstStyle/>
        <a:p>
          <a:r>
            <a:rPr lang="en-US" sz="2800" dirty="0" smtClean="0">
              <a:cs typeface="Calibri"/>
            </a:rPr>
            <a:t>After Feature Engineering</a:t>
          </a:r>
          <a:endParaRPr lang="en-US" sz="2800" dirty="0"/>
        </a:p>
      </dgm:t>
    </dgm:pt>
    <dgm:pt modelId="{4E169D1C-8DE9-49CC-A04D-93507634DE6A}" type="parTrans" cxnId="{F5AEECD7-3FA3-4FF4-AF74-C24C341134F3}">
      <dgm:prSet/>
      <dgm:spPr/>
      <dgm:t>
        <a:bodyPr/>
        <a:lstStyle/>
        <a:p>
          <a:endParaRPr lang="en-US"/>
        </a:p>
      </dgm:t>
    </dgm:pt>
    <dgm:pt modelId="{124136C6-DA7E-4AD6-A80C-EA0B861177AF}" type="sibTrans" cxnId="{F5AEECD7-3FA3-4FF4-AF74-C24C341134F3}">
      <dgm:prSet/>
      <dgm:spPr/>
      <dgm:t>
        <a:bodyPr/>
        <a:lstStyle/>
        <a:p>
          <a:endParaRPr lang="en-US"/>
        </a:p>
      </dgm:t>
    </dgm:pt>
    <dgm:pt modelId="{CDBD36BA-5EAD-4823-982A-2BC2B8B0DDF4}">
      <dgm:prSet custT="1"/>
      <dgm:spPr/>
      <dgm:t>
        <a:bodyPr/>
        <a:lstStyle/>
        <a:p>
          <a:r>
            <a:rPr lang="en-US" sz="2800" dirty="0" smtClean="0">
              <a:cs typeface="Calibri"/>
            </a:rPr>
            <a:t>Data divided</a:t>
          </a:r>
          <a:endParaRPr lang="en-US" sz="2800" dirty="0">
            <a:cs typeface="Calibri"/>
          </a:endParaRPr>
        </a:p>
      </dgm:t>
    </dgm:pt>
    <dgm:pt modelId="{D048317B-E964-443A-80A1-19DEAD5F4DD9}" type="parTrans" cxnId="{41BBC497-517C-4ED6-9CB0-908F63B2A5DC}">
      <dgm:prSet/>
      <dgm:spPr/>
      <dgm:t>
        <a:bodyPr/>
        <a:lstStyle/>
        <a:p>
          <a:endParaRPr lang="en-US"/>
        </a:p>
      </dgm:t>
    </dgm:pt>
    <dgm:pt modelId="{8558C03B-B271-4E76-B10D-E3A9CB27B1DF}" type="sibTrans" cxnId="{41BBC497-517C-4ED6-9CB0-908F63B2A5DC}">
      <dgm:prSet/>
      <dgm:spPr/>
      <dgm:t>
        <a:bodyPr/>
        <a:lstStyle/>
        <a:p>
          <a:endParaRPr lang="en-US"/>
        </a:p>
      </dgm:t>
    </dgm:pt>
    <dgm:pt modelId="{4677D789-C584-4F21-B430-546CE476A85C}">
      <dgm:prSet custT="1"/>
      <dgm:spPr/>
      <dgm:t>
        <a:bodyPr anchor="ctr"/>
        <a:lstStyle/>
        <a:p>
          <a:r>
            <a:rPr lang="en-US" sz="3200" dirty="0" smtClean="0">
              <a:cs typeface="Calibri"/>
            </a:rPr>
            <a:t> </a:t>
          </a:r>
          <a:r>
            <a:rPr lang="en-US" sz="2000" dirty="0" err="1" smtClean="0">
              <a:cs typeface="Calibri"/>
            </a:rPr>
            <a:t>TalkingData</a:t>
          </a:r>
          <a:r>
            <a:rPr lang="en-US" sz="2000" dirty="0" smtClean="0">
              <a:cs typeface="Calibri"/>
            </a:rPr>
            <a:t> Challenge on </a:t>
          </a:r>
          <a:r>
            <a:rPr lang="en-US" sz="2000" dirty="0" err="1" smtClean="0">
              <a:cs typeface="Calibri"/>
            </a:rPr>
            <a:t>Kaggle</a:t>
          </a:r>
          <a:endParaRPr lang="en-US" sz="2000" dirty="0">
            <a:cs typeface="Calibri"/>
          </a:endParaRPr>
        </a:p>
      </dgm:t>
    </dgm:pt>
    <dgm:pt modelId="{0F7B8E05-FBF0-4451-8210-0192B4594026}" type="parTrans" cxnId="{71ABB8B0-8DF9-4C22-9AF4-8CD9B233EEBA}">
      <dgm:prSet/>
      <dgm:spPr/>
      <dgm:t>
        <a:bodyPr/>
        <a:lstStyle/>
        <a:p>
          <a:endParaRPr lang="en-US"/>
        </a:p>
      </dgm:t>
    </dgm:pt>
    <dgm:pt modelId="{5D9A7528-C491-40A8-91CD-DE7F60AED19C}" type="sibTrans" cxnId="{71ABB8B0-8DF9-4C22-9AF4-8CD9B233EEBA}">
      <dgm:prSet/>
      <dgm:spPr/>
      <dgm:t>
        <a:bodyPr/>
        <a:lstStyle/>
        <a:p>
          <a:endParaRPr lang="en-US"/>
        </a:p>
      </dgm:t>
    </dgm:pt>
    <dgm:pt modelId="{3F919870-341D-49B7-9024-165AD8AC517C}">
      <dgm:prSet custT="1"/>
      <dgm:spPr/>
      <dgm:t>
        <a:bodyPr anchor="ctr"/>
        <a:lstStyle/>
        <a:p>
          <a:r>
            <a:rPr lang="en-US" sz="2000" dirty="0" smtClean="0">
              <a:cs typeface="Calibri"/>
            </a:rPr>
            <a:t>1.5 million rows</a:t>
          </a:r>
          <a:endParaRPr lang="en-US" sz="2000" dirty="0">
            <a:cs typeface="Calibri"/>
          </a:endParaRPr>
        </a:p>
      </dgm:t>
    </dgm:pt>
    <dgm:pt modelId="{C21A5BB6-7104-4520-B1B3-FB0AA12223AE}" type="parTrans" cxnId="{7A5D790E-CC91-49B4-9D6C-BE4EC07EE1F3}">
      <dgm:prSet/>
      <dgm:spPr/>
      <dgm:t>
        <a:bodyPr/>
        <a:lstStyle/>
        <a:p>
          <a:endParaRPr lang="en-US"/>
        </a:p>
      </dgm:t>
    </dgm:pt>
    <dgm:pt modelId="{2D085C9B-1658-4A3C-BB79-FE697207D8DC}" type="sibTrans" cxnId="{7A5D790E-CC91-49B4-9D6C-BE4EC07EE1F3}">
      <dgm:prSet/>
      <dgm:spPr/>
      <dgm:t>
        <a:bodyPr/>
        <a:lstStyle/>
        <a:p>
          <a:endParaRPr lang="en-US"/>
        </a:p>
      </dgm:t>
    </dgm:pt>
    <dgm:pt modelId="{D0BADE7A-3186-4D0F-997B-2BDFFEA45D67}">
      <dgm:prSet custT="1"/>
      <dgm:spPr/>
      <dgm:t>
        <a:bodyPr anchor="ctr"/>
        <a:lstStyle/>
        <a:p>
          <a:r>
            <a:rPr lang="en-US" sz="3200" dirty="0" smtClean="0">
              <a:cs typeface="Calibri"/>
            </a:rPr>
            <a:t> </a:t>
          </a:r>
          <a:r>
            <a:rPr lang="en-US" sz="2000" dirty="0" smtClean="0">
              <a:cs typeface="Calibri"/>
            </a:rPr>
            <a:t>1.5 million rows</a:t>
          </a:r>
          <a:endParaRPr lang="en-US" sz="2000" dirty="0"/>
        </a:p>
      </dgm:t>
    </dgm:pt>
    <dgm:pt modelId="{24B80DDA-241F-494D-8A2B-1EA7C01BAC08}" type="parTrans" cxnId="{7260AAAE-D732-403E-8776-3A94E5507648}">
      <dgm:prSet/>
      <dgm:spPr/>
      <dgm:t>
        <a:bodyPr/>
        <a:lstStyle/>
        <a:p>
          <a:endParaRPr lang="en-US"/>
        </a:p>
      </dgm:t>
    </dgm:pt>
    <dgm:pt modelId="{F856A994-9BFD-473B-8AD8-9D2B10A6B958}" type="sibTrans" cxnId="{7260AAAE-D732-403E-8776-3A94E5507648}">
      <dgm:prSet/>
      <dgm:spPr/>
      <dgm:t>
        <a:bodyPr/>
        <a:lstStyle/>
        <a:p>
          <a:endParaRPr lang="en-US"/>
        </a:p>
      </dgm:t>
    </dgm:pt>
    <dgm:pt modelId="{D48402B7-CF33-4F91-A8D3-857D375475D1}">
      <dgm:prSet custT="1"/>
      <dgm:spPr/>
      <dgm:t>
        <a:bodyPr anchor="ctr"/>
        <a:lstStyle/>
        <a:p>
          <a:r>
            <a:rPr lang="en-US" sz="2000" dirty="0" smtClean="0">
              <a:cs typeface="Calibri"/>
            </a:rPr>
            <a:t>Train : 1 million rows</a:t>
          </a:r>
          <a:endParaRPr lang="en-US" sz="2000" dirty="0">
            <a:cs typeface="Calibri"/>
          </a:endParaRPr>
        </a:p>
      </dgm:t>
    </dgm:pt>
    <dgm:pt modelId="{EA7628D8-6E46-4274-A11F-14FA12B2101C}" type="parTrans" cxnId="{F3789FDD-F2D8-400F-85BF-CA0F0ECAE867}">
      <dgm:prSet/>
      <dgm:spPr/>
      <dgm:t>
        <a:bodyPr/>
        <a:lstStyle/>
        <a:p>
          <a:endParaRPr lang="en-US"/>
        </a:p>
      </dgm:t>
    </dgm:pt>
    <dgm:pt modelId="{A39B656A-3489-49B8-B251-8411C9B5AB4A}" type="sibTrans" cxnId="{F3789FDD-F2D8-400F-85BF-CA0F0ECAE867}">
      <dgm:prSet/>
      <dgm:spPr/>
      <dgm:t>
        <a:bodyPr/>
        <a:lstStyle/>
        <a:p>
          <a:endParaRPr lang="en-US"/>
        </a:p>
      </dgm:t>
    </dgm:pt>
    <dgm:pt modelId="{A91518EA-36DF-46D8-9D59-CEB17A06AF36}">
      <dgm:prSet custT="1"/>
      <dgm:spPr/>
      <dgm:t>
        <a:bodyPr anchor="ctr"/>
        <a:lstStyle/>
        <a:p>
          <a:r>
            <a:rPr lang="en-US" sz="2000" dirty="0" smtClean="0">
              <a:cs typeface="Calibri"/>
            </a:rPr>
            <a:t>Test : 0.5 million rows</a:t>
          </a:r>
          <a:endParaRPr lang="en-US" sz="2000" dirty="0">
            <a:cs typeface="Calibri"/>
          </a:endParaRPr>
        </a:p>
      </dgm:t>
    </dgm:pt>
    <dgm:pt modelId="{F223DB4A-17F9-48B4-95C4-261E6129823F}" type="parTrans" cxnId="{C4A5D8C5-F2A7-4776-B32F-05CC203639ED}">
      <dgm:prSet/>
      <dgm:spPr/>
      <dgm:t>
        <a:bodyPr/>
        <a:lstStyle/>
        <a:p>
          <a:endParaRPr lang="en-US"/>
        </a:p>
      </dgm:t>
    </dgm:pt>
    <dgm:pt modelId="{A4A69AD3-F39D-46F7-B31D-EFAFA078D749}" type="sibTrans" cxnId="{C4A5D8C5-F2A7-4776-B32F-05CC203639ED}">
      <dgm:prSet/>
      <dgm:spPr/>
      <dgm:t>
        <a:bodyPr/>
        <a:lstStyle/>
        <a:p>
          <a:endParaRPr lang="en-US"/>
        </a:p>
      </dgm:t>
    </dgm:pt>
    <dgm:pt modelId="{9F277609-8489-4945-91F2-F415A6B8742A}">
      <dgm:prSet custT="1"/>
      <dgm:spPr/>
      <dgm:t>
        <a:bodyPr anchor="ctr"/>
        <a:lstStyle/>
        <a:p>
          <a:r>
            <a:rPr lang="en-US" sz="2000" dirty="0" smtClean="0">
              <a:cs typeface="Calibri"/>
            </a:rPr>
            <a:t>   74 columns</a:t>
          </a:r>
          <a:endParaRPr lang="en-US" sz="2000" dirty="0"/>
        </a:p>
      </dgm:t>
    </dgm:pt>
    <dgm:pt modelId="{F0F5DFB7-2FFA-4840-A337-61C0006EB88D}" type="parTrans" cxnId="{136FB415-77E0-471A-8076-98F4BF0E1C6A}">
      <dgm:prSet/>
      <dgm:spPr/>
      <dgm:t>
        <a:bodyPr/>
        <a:lstStyle/>
        <a:p>
          <a:endParaRPr lang="en-US"/>
        </a:p>
      </dgm:t>
    </dgm:pt>
    <dgm:pt modelId="{C503366A-EC2A-47A2-A528-25AE967844DF}" type="sibTrans" cxnId="{136FB415-77E0-471A-8076-98F4BF0E1C6A}">
      <dgm:prSet/>
      <dgm:spPr/>
      <dgm:t>
        <a:bodyPr/>
        <a:lstStyle/>
        <a:p>
          <a:endParaRPr lang="en-US"/>
        </a:p>
      </dgm:t>
    </dgm:pt>
    <dgm:pt modelId="{464F32EE-5397-4691-B7D0-891664BD30A5}">
      <dgm:prSet custT="1"/>
      <dgm:spPr/>
      <dgm:t>
        <a:bodyPr anchor="ctr"/>
        <a:lstStyle/>
        <a:p>
          <a:r>
            <a:rPr lang="en-US" sz="2000" dirty="0" smtClean="0">
              <a:cs typeface="Calibri"/>
            </a:rPr>
            <a:t>Columns like IP, App, device, </a:t>
          </a:r>
          <a:r>
            <a:rPr lang="en-US" sz="2000" dirty="0" err="1" smtClean="0">
              <a:cs typeface="Calibri"/>
            </a:rPr>
            <a:t>os</a:t>
          </a:r>
          <a:r>
            <a:rPr lang="en-US" sz="2000" dirty="0" smtClean="0">
              <a:cs typeface="Calibri"/>
            </a:rPr>
            <a:t> etc.</a:t>
          </a:r>
          <a:endParaRPr lang="en-US" sz="2000" dirty="0">
            <a:cs typeface="Calibri"/>
          </a:endParaRPr>
        </a:p>
      </dgm:t>
    </dgm:pt>
    <dgm:pt modelId="{A1A69D33-B3A4-4532-B948-20226D4399E2}" type="parTrans" cxnId="{8B358A28-7BA4-4776-A99B-044A8E3D7DD6}">
      <dgm:prSet/>
      <dgm:spPr/>
      <dgm:t>
        <a:bodyPr/>
        <a:lstStyle/>
        <a:p>
          <a:endParaRPr lang="en-US"/>
        </a:p>
      </dgm:t>
    </dgm:pt>
    <dgm:pt modelId="{3EA1A8EC-132E-4746-9921-538DA43CEAD8}" type="sibTrans" cxnId="{8B358A28-7BA4-4776-A99B-044A8E3D7DD6}">
      <dgm:prSet/>
      <dgm:spPr/>
      <dgm:t>
        <a:bodyPr/>
        <a:lstStyle/>
        <a:p>
          <a:endParaRPr lang="en-US"/>
        </a:p>
      </dgm:t>
    </dgm:pt>
    <dgm:pt modelId="{DB21FF34-52BC-4EF5-9217-2312CE3E8B01}" type="pres">
      <dgm:prSet presAssocID="{766ECCA5-745F-48A0-95AA-175A70370D7F}" presName="Name0" presStyleCnt="0">
        <dgm:presLayoutVars>
          <dgm:dir/>
          <dgm:animLvl val="lvl"/>
          <dgm:resizeHandles/>
        </dgm:presLayoutVars>
      </dgm:prSet>
      <dgm:spPr/>
      <dgm:t>
        <a:bodyPr/>
        <a:lstStyle/>
        <a:p>
          <a:endParaRPr lang="en-US"/>
        </a:p>
      </dgm:t>
    </dgm:pt>
    <dgm:pt modelId="{2496B1B3-014B-4F7F-A369-9FB7D05648B1}" type="pres">
      <dgm:prSet presAssocID="{2F157FDB-4D60-4FEC-BEFB-5A409D7B8548}" presName="linNode" presStyleCnt="0"/>
      <dgm:spPr/>
    </dgm:pt>
    <dgm:pt modelId="{39129F74-05A2-4946-B204-E6CFA98749AE}" type="pres">
      <dgm:prSet presAssocID="{2F157FDB-4D60-4FEC-BEFB-5A409D7B8548}" presName="parentShp" presStyleLbl="node1" presStyleIdx="0" presStyleCnt="4">
        <dgm:presLayoutVars>
          <dgm:bulletEnabled val="1"/>
        </dgm:presLayoutVars>
      </dgm:prSet>
      <dgm:spPr/>
      <dgm:t>
        <a:bodyPr/>
        <a:lstStyle/>
        <a:p>
          <a:endParaRPr lang="en-US"/>
        </a:p>
      </dgm:t>
    </dgm:pt>
    <dgm:pt modelId="{E40A4A3D-7768-42C4-9024-4B32F09A5C99}" type="pres">
      <dgm:prSet presAssocID="{2F157FDB-4D60-4FEC-BEFB-5A409D7B8548}" presName="childShp" presStyleLbl="bgAccFollowNode1" presStyleIdx="0" presStyleCnt="4">
        <dgm:presLayoutVars>
          <dgm:bulletEnabled val="1"/>
        </dgm:presLayoutVars>
      </dgm:prSet>
      <dgm:spPr/>
      <dgm:t>
        <a:bodyPr/>
        <a:lstStyle/>
        <a:p>
          <a:endParaRPr lang="en-US"/>
        </a:p>
      </dgm:t>
    </dgm:pt>
    <dgm:pt modelId="{01F5E189-998B-4973-A26B-C1D6BB8AC957}" type="pres">
      <dgm:prSet presAssocID="{B33BA6CE-E307-42C1-9856-533A948731A0}" presName="spacing" presStyleCnt="0"/>
      <dgm:spPr/>
    </dgm:pt>
    <dgm:pt modelId="{A99DC408-064F-428D-8FF7-011164AC6721}" type="pres">
      <dgm:prSet presAssocID="{686FC74D-9B48-4AF5-8222-E613447FAF78}" presName="linNode" presStyleCnt="0"/>
      <dgm:spPr/>
    </dgm:pt>
    <dgm:pt modelId="{1E298324-5B9B-4291-89DC-617136C0AA05}" type="pres">
      <dgm:prSet presAssocID="{686FC74D-9B48-4AF5-8222-E613447FAF78}" presName="parentShp" presStyleLbl="node1" presStyleIdx="1" presStyleCnt="4">
        <dgm:presLayoutVars>
          <dgm:bulletEnabled val="1"/>
        </dgm:presLayoutVars>
      </dgm:prSet>
      <dgm:spPr/>
      <dgm:t>
        <a:bodyPr/>
        <a:lstStyle/>
        <a:p>
          <a:endParaRPr lang="en-US"/>
        </a:p>
      </dgm:t>
    </dgm:pt>
    <dgm:pt modelId="{AD361AF5-311E-4C11-AF67-1F6F98E05B9A}" type="pres">
      <dgm:prSet presAssocID="{686FC74D-9B48-4AF5-8222-E613447FAF78}" presName="childShp" presStyleLbl="bgAccFollowNode1" presStyleIdx="1" presStyleCnt="4">
        <dgm:presLayoutVars>
          <dgm:bulletEnabled val="1"/>
        </dgm:presLayoutVars>
      </dgm:prSet>
      <dgm:spPr/>
      <dgm:t>
        <a:bodyPr/>
        <a:lstStyle/>
        <a:p>
          <a:endParaRPr lang="en-US"/>
        </a:p>
      </dgm:t>
    </dgm:pt>
    <dgm:pt modelId="{2218CDFE-950E-4C7D-8368-1EDD689BF92C}" type="pres">
      <dgm:prSet presAssocID="{777BED4A-4CD0-45AA-80D6-3BA496AA3D54}" presName="spacing" presStyleCnt="0"/>
      <dgm:spPr/>
    </dgm:pt>
    <dgm:pt modelId="{FE2097A1-378E-4A1F-AC0A-BE040A6085AA}" type="pres">
      <dgm:prSet presAssocID="{86198035-A18B-45B1-8866-27DA75B6677C}" presName="linNode" presStyleCnt="0"/>
      <dgm:spPr/>
    </dgm:pt>
    <dgm:pt modelId="{9D4D86CE-671C-4C5D-9CE1-B29883037EA7}" type="pres">
      <dgm:prSet presAssocID="{86198035-A18B-45B1-8866-27DA75B6677C}" presName="parentShp" presStyleLbl="node1" presStyleIdx="2" presStyleCnt="4">
        <dgm:presLayoutVars>
          <dgm:bulletEnabled val="1"/>
        </dgm:presLayoutVars>
      </dgm:prSet>
      <dgm:spPr/>
      <dgm:t>
        <a:bodyPr/>
        <a:lstStyle/>
        <a:p>
          <a:endParaRPr lang="en-US"/>
        </a:p>
      </dgm:t>
    </dgm:pt>
    <dgm:pt modelId="{ABA8C104-E5C4-43D2-ADCC-DA1DDE3D76D5}" type="pres">
      <dgm:prSet presAssocID="{86198035-A18B-45B1-8866-27DA75B6677C}" presName="childShp" presStyleLbl="bgAccFollowNode1" presStyleIdx="2" presStyleCnt="4">
        <dgm:presLayoutVars>
          <dgm:bulletEnabled val="1"/>
        </dgm:presLayoutVars>
      </dgm:prSet>
      <dgm:spPr/>
      <dgm:t>
        <a:bodyPr/>
        <a:lstStyle/>
        <a:p>
          <a:endParaRPr lang="en-US"/>
        </a:p>
      </dgm:t>
    </dgm:pt>
    <dgm:pt modelId="{1ABD2B73-4657-425C-BA9C-1DF03B7923FC}" type="pres">
      <dgm:prSet presAssocID="{124136C6-DA7E-4AD6-A80C-EA0B861177AF}" presName="spacing" presStyleCnt="0"/>
      <dgm:spPr/>
    </dgm:pt>
    <dgm:pt modelId="{8465E718-E359-4E72-8284-9034E7DC7ACB}" type="pres">
      <dgm:prSet presAssocID="{CDBD36BA-5EAD-4823-982A-2BC2B8B0DDF4}" presName="linNode" presStyleCnt="0"/>
      <dgm:spPr/>
    </dgm:pt>
    <dgm:pt modelId="{7C341A12-E4D5-4A77-A1B2-AEF13F1A09C8}" type="pres">
      <dgm:prSet presAssocID="{CDBD36BA-5EAD-4823-982A-2BC2B8B0DDF4}" presName="parentShp" presStyleLbl="node1" presStyleIdx="3" presStyleCnt="4">
        <dgm:presLayoutVars>
          <dgm:bulletEnabled val="1"/>
        </dgm:presLayoutVars>
      </dgm:prSet>
      <dgm:spPr/>
      <dgm:t>
        <a:bodyPr/>
        <a:lstStyle/>
        <a:p>
          <a:endParaRPr lang="en-US"/>
        </a:p>
      </dgm:t>
    </dgm:pt>
    <dgm:pt modelId="{B4B47355-F617-4FEA-95A4-CE697B485EF4}" type="pres">
      <dgm:prSet presAssocID="{CDBD36BA-5EAD-4823-982A-2BC2B8B0DDF4}" presName="childShp" presStyleLbl="bgAccFollowNode1" presStyleIdx="3" presStyleCnt="4">
        <dgm:presLayoutVars>
          <dgm:bulletEnabled val="1"/>
        </dgm:presLayoutVars>
      </dgm:prSet>
      <dgm:spPr/>
      <dgm:t>
        <a:bodyPr/>
        <a:lstStyle/>
        <a:p>
          <a:endParaRPr lang="en-US"/>
        </a:p>
      </dgm:t>
    </dgm:pt>
  </dgm:ptLst>
  <dgm:cxnLst>
    <dgm:cxn modelId="{7992F769-3C76-43A2-8D4C-BC77FB310F0B}" type="presOf" srcId="{4677D789-C584-4F21-B430-546CE476A85C}" destId="{E40A4A3D-7768-42C4-9024-4B32F09A5C99}" srcOrd="0" destOrd="0" presId="urn:microsoft.com/office/officeart/2005/8/layout/vList6"/>
    <dgm:cxn modelId="{AC116CEF-E0FD-432E-AE88-2125D82217B5}" srcId="{766ECCA5-745F-48A0-95AA-175A70370D7F}" destId="{2F157FDB-4D60-4FEC-BEFB-5A409D7B8548}" srcOrd="0" destOrd="0" parTransId="{587CE5DE-27F7-40BA-9603-C93D950C12C5}" sibTransId="{B33BA6CE-E307-42C1-9856-533A948731A0}"/>
    <dgm:cxn modelId="{1D1EA7C2-458A-4206-AD6D-6E6DAE92CECD}" type="presOf" srcId="{2F157FDB-4D60-4FEC-BEFB-5A409D7B8548}" destId="{39129F74-05A2-4946-B204-E6CFA98749AE}" srcOrd="0" destOrd="0" presId="urn:microsoft.com/office/officeart/2005/8/layout/vList6"/>
    <dgm:cxn modelId="{AA01FBE9-EF12-4D38-A604-3E8A4F201F4C}" type="presOf" srcId="{9F277609-8489-4945-91F2-F415A6B8742A}" destId="{ABA8C104-E5C4-43D2-ADCC-DA1DDE3D76D5}" srcOrd="0" destOrd="1" presId="urn:microsoft.com/office/officeart/2005/8/layout/vList6"/>
    <dgm:cxn modelId="{9CD40827-75A5-4E90-BC67-F1EBA6EA7191}" type="presOf" srcId="{D48402B7-CF33-4F91-A8D3-857D375475D1}" destId="{B4B47355-F617-4FEA-95A4-CE697B485EF4}" srcOrd="0" destOrd="0" presId="urn:microsoft.com/office/officeart/2005/8/layout/vList6"/>
    <dgm:cxn modelId="{71ABB8B0-8DF9-4C22-9AF4-8CD9B233EEBA}" srcId="{2F157FDB-4D60-4FEC-BEFB-5A409D7B8548}" destId="{4677D789-C584-4F21-B430-546CE476A85C}" srcOrd="0" destOrd="0" parTransId="{0F7B8E05-FBF0-4451-8210-0192B4594026}" sibTransId="{5D9A7528-C491-40A8-91CD-DE7F60AED19C}"/>
    <dgm:cxn modelId="{C4A5D8C5-F2A7-4776-B32F-05CC203639ED}" srcId="{CDBD36BA-5EAD-4823-982A-2BC2B8B0DDF4}" destId="{A91518EA-36DF-46D8-9D59-CEB17A06AF36}" srcOrd="1" destOrd="0" parTransId="{F223DB4A-17F9-48B4-95C4-261E6129823F}" sibTransId="{A4A69AD3-F39D-46F7-B31D-EFAFA078D749}"/>
    <dgm:cxn modelId="{3B8BB0F6-9FE4-4EC8-A434-828268A944E8}" type="presOf" srcId="{766ECCA5-745F-48A0-95AA-175A70370D7F}" destId="{DB21FF34-52BC-4EF5-9217-2312CE3E8B01}" srcOrd="0" destOrd="0" presId="urn:microsoft.com/office/officeart/2005/8/layout/vList6"/>
    <dgm:cxn modelId="{8B358A28-7BA4-4776-A99B-044A8E3D7DD6}" srcId="{686FC74D-9B48-4AF5-8222-E613447FAF78}" destId="{464F32EE-5397-4691-B7D0-891664BD30A5}" srcOrd="1" destOrd="0" parTransId="{A1A69D33-B3A4-4532-B948-20226D4399E2}" sibTransId="{3EA1A8EC-132E-4746-9921-538DA43CEAD8}"/>
    <dgm:cxn modelId="{B7698CE9-8F95-4324-AEC0-2B44387C2C9D}" srcId="{766ECCA5-745F-48A0-95AA-175A70370D7F}" destId="{686FC74D-9B48-4AF5-8222-E613447FAF78}" srcOrd="1" destOrd="0" parTransId="{83D63523-02D0-4558-BBE6-8C2E8880BF3A}" sibTransId="{777BED4A-4CD0-45AA-80D6-3BA496AA3D54}"/>
    <dgm:cxn modelId="{F5AEECD7-3FA3-4FF4-AF74-C24C341134F3}" srcId="{766ECCA5-745F-48A0-95AA-175A70370D7F}" destId="{86198035-A18B-45B1-8866-27DA75B6677C}" srcOrd="2" destOrd="0" parTransId="{4E169D1C-8DE9-49CC-A04D-93507634DE6A}" sibTransId="{124136C6-DA7E-4AD6-A80C-EA0B861177AF}"/>
    <dgm:cxn modelId="{270ACF45-CAC9-4D89-905E-2A544E413827}" type="presOf" srcId="{86198035-A18B-45B1-8866-27DA75B6677C}" destId="{9D4D86CE-671C-4C5D-9CE1-B29883037EA7}" srcOrd="0" destOrd="0" presId="urn:microsoft.com/office/officeart/2005/8/layout/vList6"/>
    <dgm:cxn modelId="{E25486B1-D5FB-4FBE-844F-FFA3EB7763AE}" type="presOf" srcId="{3F919870-341D-49B7-9024-165AD8AC517C}" destId="{AD361AF5-311E-4C11-AF67-1F6F98E05B9A}" srcOrd="0" destOrd="0" presId="urn:microsoft.com/office/officeart/2005/8/layout/vList6"/>
    <dgm:cxn modelId="{7A5D790E-CC91-49B4-9D6C-BE4EC07EE1F3}" srcId="{686FC74D-9B48-4AF5-8222-E613447FAF78}" destId="{3F919870-341D-49B7-9024-165AD8AC517C}" srcOrd="0" destOrd="0" parTransId="{C21A5BB6-7104-4520-B1B3-FB0AA12223AE}" sibTransId="{2D085C9B-1658-4A3C-BB79-FE697207D8DC}"/>
    <dgm:cxn modelId="{23AF4459-CB8E-4896-A121-50EAC5AB1FA2}" type="presOf" srcId="{686FC74D-9B48-4AF5-8222-E613447FAF78}" destId="{1E298324-5B9B-4291-89DC-617136C0AA05}" srcOrd="0" destOrd="0" presId="urn:microsoft.com/office/officeart/2005/8/layout/vList6"/>
    <dgm:cxn modelId="{F3789FDD-F2D8-400F-85BF-CA0F0ECAE867}" srcId="{CDBD36BA-5EAD-4823-982A-2BC2B8B0DDF4}" destId="{D48402B7-CF33-4F91-A8D3-857D375475D1}" srcOrd="0" destOrd="0" parTransId="{EA7628D8-6E46-4274-A11F-14FA12B2101C}" sibTransId="{A39B656A-3489-49B8-B251-8411C9B5AB4A}"/>
    <dgm:cxn modelId="{41BBC497-517C-4ED6-9CB0-908F63B2A5DC}" srcId="{766ECCA5-745F-48A0-95AA-175A70370D7F}" destId="{CDBD36BA-5EAD-4823-982A-2BC2B8B0DDF4}" srcOrd="3" destOrd="0" parTransId="{D048317B-E964-443A-80A1-19DEAD5F4DD9}" sibTransId="{8558C03B-B271-4E76-B10D-E3A9CB27B1DF}"/>
    <dgm:cxn modelId="{75727D49-6A1B-4A57-91BA-CCC0A9E9EC58}" type="presOf" srcId="{A91518EA-36DF-46D8-9D59-CEB17A06AF36}" destId="{B4B47355-F617-4FEA-95A4-CE697B485EF4}" srcOrd="0" destOrd="1" presId="urn:microsoft.com/office/officeart/2005/8/layout/vList6"/>
    <dgm:cxn modelId="{AAEB8724-2E83-4A41-8366-0623579533F1}" type="presOf" srcId="{CDBD36BA-5EAD-4823-982A-2BC2B8B0DDF4}" destId="{7C341A12-E4D5-4A77-A1B2-AEF13F1A09C8}" srcOrd="0" destOrd="0" presId="urn:microsoft.com/office/officeart/2005/8/layout/vList6"/>
    <dgm:cxn modelId="{61908399-91FF-4245-A54D-4056FFE84B21}" type="presOf" srcId="{464F32EE-5397-4691-B7D0-891664BD30A5}" destId="{AD361AF5-311E-4C11-AF67-1F6F98E05B9A}" srcOrd="0" destOrd="1" presId="urn:microsoft.com/office/officeart/2005/8/layout/vList6"/>
    <dgm:cxn modelId="{7260AAAE-D732-403E-8776-3A94E5507648}" srcId="{86198035-A18B-45B1-8866-27DA75B6677C}" destId="{D0BADE7A-3186-4D0F-997B-2BDFFEA45D67}" srcOrd="0" destOrd="0" parTransId="{24B80DDA-241F-494D-8A2B-1EA7C01BAC08}" sibTransId="{F856A994-9BFD-473B-8AD8-9D2B10A6B958}"/>
    <dgm:cxn modelId="{E814030E-BAE8-45CF-9038-46DEFE771141}" type="presOf" srcId="{D0BADE7A-3186-4D0F-997B-2BDFFEA45D67}" destId="{ABA8C104-E5C4-43D2-ADCC-DA1DDE3D76D5}" srcOrd="0" destOrd="0" presId="urn:microsoft.com/office/officeart/2005/8/layout/vList6"/>
    <dgm:cxn modelId="{136FB415-77E0-471A-8076-98F4BF0E1C6A}" srcId="{86198035-A18B-45B1-8866-27DA75B6677C}" destId="{9F277609-8489-4945-91F2-F415A6B8742A}" srcOrd="1" destOrd="0" parTransId="{F0F5DFB7-2FFA-4840-A337-61C0006EB88D}" sibTransId="{C503366A-EC2A-47A2-A528-25AE967844DF}"/>
    <dgm:cxn modelId="{13472B1B-7BED-4A5E-9969-E3169722B30E}" type="presParOf" srcId="{DB21FF34-52BC-4EF5-9217-2312CE3E8B01}" destId="{2496B1B3-014B-4F7F-A369-9FB7D05648B1}" srcOrd="0" destOrd="0" presId="urn:microsoft.com/office/officeart/2005/8/layout/vList6"/>
    <dgm:cxn modelId="{7C109401-6E9A-4CEC-91C9-A4B063627CF4}" type="presParOf" srcId="{2496B1B3-014B-4F7F-A369-9FB7D05648B1}" destId="{39129F74-05A2-4946-B204-E6CFA98749AE}" srcOrd="0" destOrd="0" presId="urn:microsoft.com/office/officeart/2005/8/layout/vList6"/>
    <dgm:cxn modelId="{0CDC5BB0-2067-40D1-89EE-B67E4A9FD1A8}" type="presParOf" srcId="{2496B1B3-014B-4F7F-A369-9FB7D05648B1}" destId="{E40A4A3D-7768-42C4-9024-4B32F09A5C99}" srcOrd="1" destOrd="0" presId="urn:microsoft.com/office/officeart/2005/8/layout/vList6"/>
    <dgm:cxn modelId="{395B36B2-F7D2-4B19-9B65-4EA3E0C64ADA}" type="presParOf" srcId="{DB21FF34-52BC-4EF5-9217-2312CE3E8B01}" destId="{01F5E189-998B-4973-A26B-C1D6BB8AC957}" srcOrd="1" destOrd="0" presId="urn:microsoft.com/office/officeart/2005/8/layout/vList6"/>
    <dgm:cxn modelId="{43180AFE-BFB4-49EF-9547-F2435A041B32}" type="presParOf" srcId="{DB21FF34-52BC-4EF5-9217-2312CE3E8B01}" destId="{A99DC408-064F-428D-8FF7-011164AC6721}" srcOrd="2" destOrd="0" presId="urn:microsoft.com/office/officeart/2005/8/layout/vList6"/>
    <dgm:cxn modelId="{F69E5CAD-9166-45DF-841E-6F28383196EA}" type="presParOf" srcId="{A99DC408-064F-428D-8FF7-011164AC6721}" destId="{1E298324-5B9B-4291-89DC-617136C0AA05}" srcOrd="0" destOrd="0" presId="urn:microsoft.com/office/officeart/2005/8/layout/vList6"/>
    <dgm:cxn modelId="{BD742CC5-E4D4-4B40-AE5F-A050C7FF560B}" type="presParOf" srcId="{A99DC408-064F-428D-8FF7-011164AC6721}" destId="{AD361AF5-311E-4C11-AF67-1F6F98E05B9A}" srcOrd="1" destOrd="0" presId="urn:microsoft.com/office/officeart/2005/8/layout/vList6"/>
    <dgm:cxn modelId="{26CE3EC7-35DD-49AE-A275-1BC658D6047D}" type="presParOf" srcId="{DB21FF34-52BC-4EF5-9217-2312CE3E8B01}" destId="{2218CDFE-950E-4C7D-8368-1EDD689BF92C}" srcOrd="3" destOrd="0" presId="urn:microsoft.com/office/officeart/2005/8/layout/vList6"/>
    <dgm:cxn modelId="{C94F2528-AAA3-4C1E-B99F-8B1A8D7770FD}" type="presParOf" srcId="{DB21FF34-52BC-4EF5-9217-2312CE3E8B01}" destId="{FE2097A1-378E-4A1F-AC0A-BE040A6085AA}" srcOrd="4" destOrd="0" presId="urn:microsoft.com/office/officeart/2005/8/layout/vList6"/>
    <dgm:cxn modelId="{A2DC9A04-AD15-41E8-810C-A50476926342}" type="presParOf" srcId="{FE2097A1-378E-4A1F-AC0A-BE040A6085AA}" destId="{9D4D86CE-671C-4C5D-9CE1-B29883037EA7}" srcOrd="0" destOrd="0" presId="urn:microsoft.com/office/officeart/2005/8/layout/vList6"/>
    <dgm:cxn modelId="{4204D7BD-6B5C-49FD-A5B1-E90A5A068459}" type="presParOf" srcId="{FE2097A1-378E-4A1F-AC0A-BE040A6085AA}" destId="{ABA8C104-E5C4-43D2-ADCC-DA1DDE3D76D5}" srcOrd="1" destOrd="0" presId="urn:microsoft.com/office/officeart/2005/8/layout/vList6"/>
    <dgm:cxn modelId="{55F62FF9-CA71-4429-B1D0-5413261F01BD}" type="presParOf" srcId="{DB21FF34-52BC-4EF5-9217-2312CE3E8B01}" destId="{1ABD2B73-4657-425C-BA9C-1DF03B7923FC}" srcOrd="5" destOrd="0" presId="urn:microsoft.com/office/officeart/2005/8/layout/vList6"/>
    <dgm:cxn modelId="{66E954C4-6B2E-49D8-865B-3A20569EEF88}" type="presParOf" srcId="{DB21FF34-52BC-4EF5-9217-2312CE3E8B01}" destId="{8465E718-E359-4E72-8284-9034E7DC7ACB}" srcOrd="6" destOrd="0" presId="urn:microsoft.com/office/officeart/2005/8/layout/vList6"/>
    <dgm:cxn modelId="{3D1D366D-8068-4B69-BBF4-82BE666F85A6}" type="presParOf" srcId="{8465E718-E359-4E72-8284-9034E7DC7ACB}" destId="{7C341A12-E4D5-4A77-A1B2-AEF13F1A09C8}" srcOrd="0" destOrd="0" presId="urn:microsoft.com/office/officeart/2005/8/layout/vList6"/>
    <dgm:cxn modelId="{FCEB5722-9C2A-4B15-8597-D975D045B8FD}" type="presParOf" srcId="{8465E718-E359-4E72-8284-9034E7DC7ACB}" destId="{B4B47355-F617-4FEA-95A4-CE697B485EF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E90FAD-F0AE-4E94-B4AB-F327806D8393}"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B6D385F5-58F0-4F7E-9679-6B4DB6E7DF8D}">
      <dgm:prSet/>
      <dgm:spPr>
        <a:ln>
          <a:noFill/>
        </a:ln>
      </dgm:spPr>
      <dgm:t>
        <a:bodyPr/>
        <a:lstStyle/>
        <a:p>
          <a:pPr rtl="0"/>
          <a:r>
            <a:rPr lang="en-US" smtClean="0"/>
            <a:t>Why feature selection?</a:t>
          </a:r>
          <a:endParaRPr lang="en-US"/>
        </a:p>
      </dgm:t>
    </dgm:pt>
    <dgm:pt modelId="{BFA02142-453D-4A83-B5B7-D8ABB54C446C}" type="parTrans" cxnId="{708BA6B3-C71E-4261-A22E-CF56C9C15A96}">
      <dgm:prSet/>
      <dgm:spPr/>
      <dgm:t>
        <a:bodyPr/>
        <a:lstStyle/>
        <a:p>
          <a:endParaRPr lang="en-US"/>
        </a:p>
      </dgm:t>
    </dgm:pt>
    <dgm:pt modelId="{B185BDC8-D7DB-4C5A-8F0D-7250C3CC7075}" type="sibTrans" cxnId="{708BA6B3-C71E-4261-A22E-CF56C9C15A96}">
      <dgm:prSet/>
      <dgm:spPr/>
      <dgm:t>
        <a:bodyPr/>
        <a:lstStyle/>
        <a:p>
          <a:endParaRPr lang="en-US"/>
        </a:p>
      </dgm:t>
    </dgm:pt>
    <dgm:pt modelId="{0B3D810A-8269-45AB-8A76-66158438E0F7}">
      <dgm:prSet/>
      <dgm:spPr>
        <a:ln>
          <a:noFill/>
        </a:ln>
      </dgm:spPr>
      <dgm:t>
        <a:bodyPr/>
        <a:lstStyle/>
        <a:p>
          <a:pPr rtl="0"/>
          <a:r>
            <a:rPr lang="en-US" dirty="0" smtClean="0"/>
            <a:t>Methods:</a:t>
          </a:r>
          <a:endParaRPr lang="en-US" dirty="0"/>
        </a:p>
      </dgm:t>
    </dgm:pt>
    <dgm:pt modelId="{5A299412-DFC8-40E5-B401-D863A98900E1}" type="parTrans" cxnId="{33FB2B25-6E89-42E9-8F79-E93FA1B523FB}">
      <dgm:prSet/>
      <dgm:spPr/>
      <dgm:t>
        <a:bodyPr/>
        <a:lstStyle/>
        <a:p>
          <a:endParaRPr lang="en-US"/>
        </a:p>
      </dgm:t>
    </dgm:pt>
    <dgm:pt modelId="{048DEAA8-FD4D-4A2E-8015-DD974164F903}" type="sibTrans" cxnId="{33FB2B25-6E89-42E9-8F79-E93FA1B523FB}">
      <dgm:prSet/>
      <dgm:spPr/>
      <dgm:t>
        <a:bodyPr/>
        <a:lstStyle/>
        <a:p>
          <a:endParaRPr lang="en-US"/>
        </a:p>
      </dgm:t>
    </dgm:pt>
    <dgm:pt modelId="{8F3A9E0F-A25C-4147-A657-CD2C0E137963}">
      <dgm:prSet/>
      <dgm:spPr/>
      <dgm:t>
        <a:bodyPr/>
        <a:lstStyle/>
        <a:p>
          <a:pPr rtl="0"/>
          <a:r>
            <a:rPr lang="en-US" dirty="0" smtClean="0"/>
            <a:t>PCA: Principal Component Analysis</a:t>
          </a:r>
          <a:endParaRPr lang="en-US" dirty="0"/>
        </a:p>
      </dgm:t>
    </dgm:pt>
    <dgm:pt modelId="{A15DA25B-2BA6-455D-B1DA-055762A32B2C}" type="parTrans" cxnId="{CA46AD08-46E1-47CF-B587-44DEFABF0CC5}">
      <dgm:prSet/>
      <dgm:spPr/>
      <dgm:t>
        <a:bodyPr/>
        <a:lstStyle/>
        <a:p>
          <a:endParaRPr lang="en-US"/>
        </a:p>
      </dgm:t>
    </dgm:pt>
    <dgm:pt modelId="{818BCBFE-6A8F-40A5-BCCA-54202A03C507}" type="sibTrans" cxnId="{CA46AD08-46E1-47CF-B587-44DEFABF0CC5}">
      <dgm:prSet/>
      <dgm:spPr/>
      <dgm:t>
        <a:bodyPr/>
        <a:lstStyle/>
        <a:p>
          <a:endParaRPr lang="en-US"/>
        </a:p>
      </dgm:t>
    </dgm:pt>
    <dgm:pt modelId="{B9D54809-C914-4782-B9B0-FFFDCF1F49D4}">
      <dgm:prSet/>
      <dgm:spPr/>
      <dgm:t>
        <a:bodyPr/>
        <a:lstStyle/>
        <a:p>
          <a:pPr rtl="0"/>
          <a:r>
            <a:rPr lang="en-US" dirty="0" smtClean="0"/>
            <a:t>KS : Kolmogorov Smirnov </a:t>
          </a:r>
          <a:endParaRPr lang="en-US" dirty="0"/>
        </a:p>
      </dgm:t>
    </dgm:pt>
    <dgm:pt modelId="{13C77981-5D9C-43E7-9E1B-95082CD7597D}" type="parTrans" cxnId="{7DDE2E2E-3FBD-4AC2-9257-6A8A69237DA8}">
      <dgm:prSet/>
      <dgm:spPr/>
      <dgm:t>
        <a:bodyPr/>
        <a:lstStyle/>
        <a:p>
          <a:endParaRPr lang="en-US"/>
        </a:p>
      </dgm:t>
    </dgm:pt>
    <dgm:pt modelId="{0C882215-9772-4829-8320-2D3996E5E899}" type="sibTrans" cxnId="{7DDE2E2E-3FBD-4AC2-9257-6A8A69237DA8}">
      <dgm:prSet/>
      <dgm:spPr/>
      <dgm:t>
        <a:bodyPr/>
        <a:lstStyle/>
        <a:p>
          <a:endParaRPr lang="en-US"/>
        </a:p>
      </dgm:t>
    </dgm:pt>
    <dgm:pt modelId="{F4F81584-BCE9-4D35-A035-3E8C48635894}" type="pres">
      <dgm:prSet presAssocID="{42E90FAD-F0AE-4E94-B4AB-F327806D8393}" presName="linear" presStyleCnt="0">
        <dgm:presLayoutVars>
          <dgm:animLvl val="lvl"/>
          <dgm:resizeHandles val="exact"/>
        </dgm:presLayoutVars>
      </dgm:prSet>
      <dgm:spPr/>
      <dgm:t>
        <a:bodyPr/>
        <a:lstStyle/>
        <a:p>
          <a:endParaRPr lang="en-US"/>
        </a:p>
      </dgm:t>
    </dgm:pt>
    <dgm:pt modelId="{78A3F194-E440-445E-A227-42DD7F74F5BE}" type="pres">
      <dgm:prSet presAssocID="{B6D385F5-58F0-4F7E-9679-6B4DB6E7DF8D}" presName="parentText" presStyleLbl="node1" presStyleIdx="0" presStyleCnt="2">
        <dgm:presLayoutVars>
          <dgm:chMax val="0"/>
          <dgm:bulletEnabled val="1"/>
        </dgm:presLayoutVars>
      </dgm:prSet>
      <dgm:spPr/>
      <dgm:t>
        <a:bodyPr/>
        <a:lstStyle/>
        <a:p>
          <a:endParaRPr lang="en-US"/>
        </a:p>
      </dgm:t>
    </dgm:pt>
    <dgm:pt modelId="{C8D37230-F591-4511-8A36-0CFAEBBC940F}" type="pres">
      <dgm:prSet presAssocID="{B185BDC8-D7DB-4C5A-8F0D-7250C3CC7075}" presName="spacer" presStyleCnt="0"/>
      <dgm:spPr/>
    </dgm:pt>
    <dgm:pt modelId="{F8923198-5B73-428B-9028-2CE6FD7E78E4}" type="pres">
      <dgm:prSet presAssocID="{0B3D810A-8269-45AB-8A76-66158438E0F7}" presName="parentText" presStyleLbl="node1" presStyleIdx="1" presStyleCnt="2" custLinFactNeighborX="-444" custLinFactNeighborY="-21300">
        <dgm:presLayoutVars>
          <dgm:chMax val="0"/>
          <dgm:bulletEnabled val="1"/>
        </dgm:presLayoutVars>
      </dgm:prSet>
      <dgm:spPr/>
      <dgm:t>
        <a:bodyPr/>
        <a:lstStyle/>
        <a:p>
          <a:endParaRPr lang="en-US"/>
        </a:p>
      </dgm:t>
    </dgm:pt>
    <dgm:pt modelId="{A8DFF347-CDA9-442F-B7B9-FF4DC8EDB1D9}" type="pres">
      <dgm:prSet presAssocID="{0B3D810A-8269-45AB-8A76-66158438E0F7}" presName="childText" presStyleLbl="revTx" presStyleIdx="0" presStyleCnt="1" custLinFactNeighborX="256" custLinFactNeighborY="-30887">
        <dgm:presLayoutVars>
          <dgm:bulletEnabled val="1"/>
        </dgm:presLayoutVars>
      </dgm:prSet>
      <dgm:spPr/>
      <dgm:t>
        <a:bodyPr/>
        <a:lstStyle/>
        <a:p>
          <a:endParaRPr lang="en-US"/>
        </a:p>
      </dgm:t>
    </dgm:pt>
  </dgm:ptLst>
  <dgm:cxnLst>
    <dgm:cxn modelId="{36C72035-14C8-450A-B1E7-A88F828DAB71}" type="presOf" srcId="{8F3A9E0F-A25C-4147-A657-CD2C0E137963}" destId="{A8DFF347-CDA9-442F-B7B9-FF4DC8EDB1D9}" srcOrd="0" destOrd="0" presId="urn:microsoft.com/office/officeart/2005/8/layout/vList2"/>
    <dgm:cxn modelId="{CA46AD08-46E1-47CF-B587-44DEFABF0CC5}" srcId="{0B3D810A-8269-45AB-8A76-66158438E0F7}" destId="{8F3A9E0F-A25C-4147-A657-CD2C0E137963}" srcOrd="0" destOrd="0" parTransId="{A15DA25B-2BA6-455D-B1DA-055762A32B2C}" sibTransId="{818BCBFE-6A8F-40A5-BCCA-54202A03C507}"/>
    <dgm:cxn modelId="{7DDE2E2E-3FBD-4AC2-9257-6A8A69237DA8}" srcId="{0B3D810A-8269-45AB-8A76-66158438E0F7}" destId="{B9D54809-C914-4782-B9B0-FFFDCF1F49D4}" srcOrd="1" destOrd="0" parTransId="{13C77981-5D9C-43E7-9E1B-95082CD7597D}" sibTransId="{0C882215-9772-4829-8320-2D3996E5E899}"/>
    <dgm:cxn modelId="{33FB2B25-6E89-42E9-8F79-E93FA1B523FB}" srcId="{42E90FAD-F0AE-4E94-B4AB-F327806D8393}" destId="{0B3D810A-8269-45AB-8A76-66158438E0F7}" srcOrd="1" destOrd="0" parTransId="{5A299412-DFC8-40E5-B401-D863A98900E1}" sibTransId="{048DEAA8-FD4D-4A2E-8015-DD974164F903}"/>
    <dgm:cxn modelId="{C92EC214-BEFE-46D9-AD27-98E1B457119F}" type="presOf" srcId="{B9D54809-C914-4782-B9B0-FFFDCF1F49D4}" destId="{A8DFF347-CDA9-442F-B7B9-FF4DC8EDB1D9}" srcOrd="0" destOrd="1" presId="urn:microsoft.com/office/officeart/2005/8/layout/vList2"/>
    <dgm:cxn modelId="{708BA6B3-C71E-4261-A22E-CF56C9C15A96}" srcId="{42E90FAD-F0AE-4E94-B4AB-F327806D8393}" destId="{B6D385F5-58F0-4F7E-9679-6B4DB6E7DF8D}" srcOrd="0" destOrd="0" parTransId="{BFA02142-453D-4A83-B5B7-D8ABB54C446C}" sibTransId="{B185BDC8-D7DB-4C5A-8F0D-7250C3CC7075}"/>
    <dgm:cxn modelId="{338D94BC-3055-4947-8C34-B3C5D84BCD2A}" type="presOf" srcId="{B6D385F5-58F0-4F7E-9679-6B4DB6E7DF8D}" destId="{78A3F194-E440-445E-A227-42DD7F74F5BE}" srcOrd="0" destOrd="0" presId="urn:microsoft.com/office/officeart/2005/8/layout/vList2"/>
    <dgm:cxn modelId="{93791224-DE17-4F9F-ADC0-11EC3613AFE9}" type="presOf" srcId="{42E90FAD-F0AE-4E94-B4AB-F327806D8393}" destId="{F4F81584-BCE9-4D35-A035-3E8C48635894}" srcOrd="0" destOrd="0" presId="urn:microsoft.com/office/officeart/2005/8/layout/vList2"/>
    <dgm:cxn modelId="{4A495087-EBEA-4206-831A-A6796D86E50E}" type="presOf" srcId="{0B3D810A-8269-45AB-8A76-66158438E0F7}" destId="{F8923198-5B73-428B-9028-2CE6FD7E78E4}" srcOrd="0" destOrd="0" presId="urn:microsoft.com/office/officeart/2005/8/layout/vList2"/>
    <dgm:cxn modelId="{12542215-0FCD-40DB-A7C9-40349F2054B5}" type="presParOf" srcId="{F4F81584-BCE9-4D35-A035-3E8C48635894}" destId="{78A3F194-E440-445E-A227-42DD7F74F5BE}" srcOrd="0" destOrd="0" presId="urn:microsoft.com/office/officeart/2005/8/layout/vList2"/>
    <dgm:cxn modelId="{6A644BD4-A0F9-4A81-8CE9-F907E6DE808E}" type="presParOf" srcId="{F4F81584-BCE9-4D35-A035-3E8C48635894}" destId="{C8D37230-F591-4511-8A36-0CFAEBBC940F}" srcOrd="1" destOrd="0" presId="urn:microsoft.com/office/officeart/2005/8/layout/vList2"/>
    <dgm:cxn modelId="{E6313CD7-6745-4850-9BC7-69F77E7BD5F1}" type="presParOf" srcId="{F4F81584-BCE9-4D35-A035-3E8C48635894}" destId="{F8923198-5B73-428B-9028-2CE6FD7E78E4}" srcOrd="2" destOrd="0" presId="urn:microsoft.com/office/officeart/2005/8/layout/vList2"/>
    <dgm:cxn modelId="{459B1A29-31AB-44FF-A8A6-83825318E5A6}" type="presParOf" srcId="{F4F81584-BCE9-4D35-A035-3E8C48635894}" destId="{A8DFF347-CDA9-442F-B7B9-FF4DC8EDB1D9}" srcOrd="3" destOrd="0" presId="urn:microsoft.com/office/officeart/2005/8/layout/vList2"/>
  </dgm:cxnLst>
  <dgm:bg>
    <a:effectLst>
      <a:softEdge rad="93980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A95FC6-0AE8-9848-A652-2BF4CDD047A7}" type="doc">
      <dgm:prSet loTypeId="urn:microsoft.com/office/officeart/2005/8/layout/hierarchy3" loCatId="" qsTypeId="urn:microsoft.com/office/officeart/2005/8/quickstyle/simple1" qsCatId="simple" csTypeId="urn:microsoft.com/office/officeart/2005/8/colors/accent0_1" csCatId="mainScheme" phldr="1"/>
      <dgm:spPr/>
      <dgm:t>
        <a:bodyPr/>
        <a:lstStyle/>
        <a:p>
          <a:endParaRPr lang="en-US"/>
        </a:p>
      </dgm:t>
    </dgm:pt>
    <dgm:pt modelId="{38EDB866-4515-BD41-AC01-D6D8010D4FB5}">
      <dgm:prSet phldrT="[Text]" custT="1"/>
      <dgm:spPr/>
      <dgm:t>
        <a:bodyPr/>
        <a:lstStyle/>
        <a:p>
          <a:r>
            <a:rPr lang="en-US" sz="2000" b="1"/>
            <a:t>Data characteristics</a:t>
          </a:r>
          <a:endParaRPr lang="en-US" sz="2000" b="1" dirty="0"/>
        </a:p>
      </dgm:t>
    </dgm:pt>
    <dgm:pt modelId="{141356EC-EF58-3949-B438-411F1A98DC80}" type="parTrans" cxnId="{A484BC45-77C1-0041-ACF4-708F627B409D}">
      <dgm:prSet/>
      <dgm:spPr/>
      <dgm:t>
        <a:bodyPr/>
        <a:lstStyle/>
        <a:p>
          <a:endParaRPr lang="en-US" sz="1600"/>
        </a:p>
      </dgm:t>
    </dgm:pt>
    <dgm:pt modelId="{1718C464-F646-3E4E-937C-85B7C75D13C6}" type="sibTrans" cxnId="{A484BC45-77C1-0041-ACF4-708F627B409D}">
      <dgm:prSet/>
      <dgm:spPr/>
      <dgm:t>
        <a:bodyPr/>
        <a:lstStyle/>
        <a:p>
          <a:endParaRPr lang="en-US" sz="1600"/>
        </a:p>
      </dgm:t>
    </dgm:pt>
    <dgm:pt modelId="{2AE70679-E895-344F-BCCF-9FCA5E74DAC4}">
      <dgm:prSet phldrT="[Text]" custT="1"/>
      <dgm:spPr/>
      <dgm:t>
        <a:bodyPr/>
        <a:lstStyle/>
        <a:p>
          <a:r>
            <a:rPr lang="en-US" sz="2000" b="1"/>
            <a:t>Metrics</a:t>
          </a:r>
          <a:endParaRPr lang="en-US" sz="2000" b="1" dirty="0"/>
        </a:p>
      </dgm:t>
    </dgm:pt>
    <dgm:pt modelId="{DC8A4596-5532-EA47-8CDB-1629967787F9}" type="parTrans" cxnId="{1E9C9C8E-C3C3-FF45-A70E-2EA75F992A9A}">
      <dgm:prSet/>
      <dgm:spPr/>
      <dgm:t>
        <a:bodyPr/>
        <a:lstStyle/>
        <a:p>
          <a:endParaRPr lang="en-US" sz="1600"/>
        </a:p>
      </dgm:t>
    </dgm:pt>
    <dgm:pt modelId="{177A5315-5C53-0F45-8CF7-4ED242B0BCFD}" type="sibTrans" cxnId="{1E9C9C8E-C3C3-FF45-A70E-2EA75F992A9A}">
      <dgm:prSet/>
      <dgm:spPr/>
      <dgm:t>
        <a:bodyPr/>
        <a:lstStyle/>
        <a:p>
          <a:endParaRPr lang="en-US" sz="1600"/>
        </a:p>
      </dgm:t>
    </dgm:pt>
    <mc:AlternateContent xmlns:mc="http://schemas.openxmlformats.org/markup-compatibility/2006" xmlns:a14="http://schemas.microsoft.com/office/drawing/2010/main">
      <mc:Choice Requires="a14">
        <dgm:pt modelId="{D4EB7C31-3EDD-694F-A019-243A74D790FB}">
          <dgm:prSet phldrT="[Text]" custT="1"/>
          <dgm:spPr/>
          <dgm:t>
            <a:bodyPr/>
            <a:lstStyle/>
            <a:p>
              <a:r>
                <a:rPr lang="en-US" sz="1800" b="1" dirty="0"/>
                <a:t>Precision</a:t>
              </a:r>
              <a:r>
                <a:rPr lang="en-US" sz="1800" dirty="0"/>
                <a:t> </a:t>
              </a:r>
            </a:p>
            <a:p>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𝐹𝑃</m:t>
                      </m:r>
                      <m:r>
                        <a:rPr lang="en-US" sz="1800" b="0" i="1" smtClean="0">
                          <a:latin typeface="Cambria Math" panose="02040503050406030204" pitchFamily="18" charset="0"/>
                        </a:rPr>
                        <m:t>+</m:t>
                      </m:r>
                      <m:r>
                        <a:rPr lang="en-US" sz="1800" b="0" i="1" smtClean="0">
                          <a:latin typeface="Cambria Math" panose="02040503050406030204" pitchFamily="18" charset="0"/>
                        </a:rPr>
                        <m:t>𝑇𝑃</m:t>
                      </m:r>
                    </m:den>
                  </m:f>
                </m:oMath>
              </a14:m>
              <a:endParaRPr lang="en-US" sz="1800" b="0" dirty="0"/>
            </a:p>
          </dgm:t>
        </dgm:pt>
      </mc:Choice>
      <mc:Fallback xmlns="">
        <dgm:pt modelId="{D4EB7C31-3EDD-694F-A019-243A74D790FB}">
          <dgm:prSet phldrT="[Text]" custT="1"/>
          <dgm:spPr/>
          <dgm:t>
            <a:bodyPr/>
            <a:lstStyle/>
            <a:p>
              <a:r>
                <a:rPr lang="en-US" sz="1800" b="1" dirty="0"/>
                <a:t>Precision</a:t>
              </a:r>
              <a:r>
                <a:rPr lang="en-US" sz="1800" dirty="0"/>
                <a:t> </a:t>
              </a:r>
            </a:p>
            <a:p>
              <a:r>
                <a:rPr lang="en-US" sz="1800" dirty="0"/>
                <a:t>= </a:t>
              </a:r>
              <a:r>
                <a:rPr lang="en-US" sz="1800" b="0" i="0">
                  <a:latin typeface="Cambria Math" panose="02040503050406030204" pitchFamily="18" charset="0"/>
                </a:rPr>
                <a:t>𝑇𝑃/(𝐹𝑃+𝑇𝑃)</a:t>
              </a:r>
              <a:endParaRPr lang="en-US" sz="1800" b="0" dirty="0"/>
            </a:p>
          </dgm:t>
        </dgm:pt>
      </mc:Fallback>
    </mc:AlternateContent>
    <dgm:pt modelId="{AA0A65F0-06BC-564F-8071-B0D920204CDA}" type="parTrans" cxnId="{111FDE91-4C82-5541-BFF8-5FC5A33B794F}">
      <dgm:prSet/>
      <dgm:spPr/>
      <dgm:t>
        <a:bodyPr/>
        <a:lstStyle/>
        <a:p>
          <a:endParaRPr lang="en-US" sz="1600"/>
        </a:p>
      </dgm:t>
    </dgm:pt>
    <dgm:pt modelId="{2A9BA165-6D4E-7B44-927C-9FB09008E8C4}" type="sibTrans" cxnId="{111FDE91-4C82-5541-BFF8-5FC5A33B794F}">
      <dgm:prSet/>
      <dgm:spPr/>
      <dgm:t>
        <a:bodyPr/>
        <a:lstStyle/>
        <a:p>
          <a:endParaRPr lang="en-US" sz="1600"/>
        </a:p>
      </dgm:t>
    </dgm:pt>
    <dgm:pt modelId="{1939960E-9E65-FA47-8622-E86F8AC8A823}">
      <dgm:prSet phldrT="[Text]" custT="1"/>
      <dgm:spPr/>
      <dgm:t>
        <a:bodyPr/>
        <a:lstStyle/>
        <a:p>
          <a:r>
            <a:rPr lang="en-US" sz="1800" dirty="0"/>
            <a:t>Highly </a:t>
          </a:r>
          <a:r>
            <a:rPr lang="en-US" sz="1800" dirty="0" smtClean="0"/>
            <a:t>imbalanced</a:t>
          </a:r>
        </a:p>
        <a:p>
          <a:endParaRPr lang="en-US" sz="1800" dirty="0" smtClean="0"/>
        </a:p>
        <a:p>
          <a:r>
            <a:rPr lang="en-US" sz="1800" dirty="0" smtClean="0"/>
            <a:t>(       s   &gt;&gt;       s   )</a:t>
          </a:r>
          <a:endParaRPr lang="en-US" sz="1800" dirty="0"/>
        </a:p>
      </dgm:t>
    </dgm:pt>
    <dgm:pt modelId="{ED120C28-6218-A34D-9A3E-22E586C5C4DB}" type="parTrans" cxnId="{10696DB8-5DDB-7B4F-B4AC-22E13BD1404F}">
      <dgm:prSet/>
      <dgm:spPr/>
      <dgm:t>
        <a:bodyPr/>
        <a:lstStyle/>
        <a:p>
          <a:endParaRPr lang="en-US" sz="1600"/>
        </a:p>
      </dgm:t>
    </dgm:pt>
    <dgm:pt modelId="{ACF32712-0BA2-F240-9F0A-4CC53D78E00F}" type="sibTrans" cxnId="{10696DB8-5DDB-7B4F-B4AC-22E13BD1404F}">
      <dgm:prSet/>
      <dgm:spPr/>
      <dgm:t>
        <a:bodyPr/>
        <a:lstStyle/>
        <a:p>
          <a:endParaRPr lang="en-US" sz="1600"/>
        </a:p>
      </dgm:t>
    </dgm:pt>
    <dgm:pt modelId="{E21A2D47-9A4F-BD4E-B955-D401DD35F247}">
      <dgm:prSet phldrT="[Text]" custT="1"/>
      <dgm:spPr/>
      <dgm:t>
        <a:bodyPr/>
        <a:lstStyle/>
        <a:p>
          <a:pPr>
            <a:buClrTx/>
            <a:buSzTx/>
            <a:buFontTx/>
            <a:buNone/>
          </a:pPr>
          <a:r>
            <a:rPr lang="en-US" sz="1800" dirty="0"/>
            <a:t>One type of error more significant</a:t>
          </a:r>
        </a:p>
      </dgm:t>
    </dgm:pt>
    <dgm:pt modelId="{5D726667-33FF-6943-B8BC-920681F71F48}" type="parTrans" cxnId="{101FF596-168E-0C4D-8C21-0A04D4220F79}">
      <dgm:prSet/>
      <dgm:spPr/>
      <dgm:t>
        <a:bodyPr/>
        <a:lstStyle/>
        <a:p>
          <a:endParaRPr lang="en-US" sz="1600"/>
        </a:p>
      </dgm:t>
    </dgm:pt>
    <dgm:pt modelId="{6223F3C5-7E28-5649-B194-841693BCF485}" type="sibTrans" cxnId="{101FF596-168E-0C4D-8C21-0A04D4220F79}">
      <dgm:prSet/>
      <dgm:spPr/>
      <dgm:t>
        <a:bodyPr/>
        <a:lstStyle/>
        <a:p>
          <a:endParaRPr lang="en-US" sz="1600"/>
        </a:p>
      </dgm:t>
    </dgm:pt>
    <dgm:pt modelId="{EB06F863-F903-3E43-9D16-9DAEB7697BE7}">
      <dgm:prSet phldrT="[Text]" custT="1"/>
      <dgm:spPr/>
      <dgm:t>
        <a:bodyPr/>
        <a:lstStyle/>
        <a:p>
          <a:r>
            <a:rPr lang="en-US" sz="1800" b="1"/>
            <a:t>ROC AUC</a:t>
          </a:r>
          <a:endParaRPr lang="en-US" sz="1800" b="1" dirty="0"/>
        </a:p>
      </dgm:t>
    </dgm:pt>
    <dgm:pt modelId="{15C2B38C-B9A0-0C47-A038-6B6EBE3C366C}" type="parTrans" cxnId="{727C1D70-1705-554C-B7A7-78095D7DB362}">
      <dgm:prSet/>
      <dgm:spPr/>
      <dgm:t>
        <a:bodyPr/>
        <a:lstStyle/>
        <a:p>
          <a:endParaRPr lang="en-US" sz="1600"/>
        </a:p>
      </dgm:t>
    </dgm:pt>
    <dgm:pt modelId="{19AE2BB1-0357-E841-8B1E-93844F146444}" type="sibTrans" cxnId="{727C1D70-1705-554C-B7A7-78095D7DB362}">
      <dgm:prSet/>
      <dgm:spPr/>
      <dgm:t>
        <a:bodyPr/>
        <a:lstStyle/>
        <a:p>
          <a:endParaRPr lang="en-US" sz="1600"/>
        </a:p>
      </dgm:t>
    </dgm:pt>
    <mc:AlternateContent xmlns:mc="http://schemas.openxmlformats.org/markup-compatibility/2006" xmlns:a14="http://schemas.microsoft.com/office/drawing/2010/main">
      <mc:Choice Requires="a14">
        <dgm:pt modelId="{48EB1375-12FD-B448-86E7-E03AD593FF2F}">
          <dgm:prSet phldrT="[Text]" custT="1"/>
          <dgm:spPr/>
          <dgm:t>
            <a:bodyPr/>
            <a:lstStyle/>
            <a:p>
              <a:r>
                <a:rPr lang="en-US" sz="1800" b="1" dirty="0"/>
                <a:t>TPR</a:t>
              </a:r>
            </a:p>
            <a:p>
              <a:r>
                <a:rPr lang="en-US" sz="1800" b="1" dirty="0"/>
                <a:t>=</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𝐹𝑁</m:t>
                      </m:r>
                      <m:r>
                        <a:rPr lang="en-US" sz="1800" b="0" i="1" smtClean="0">
                          <a:latin typeface="Cambria Math" panose="02040503050406030204" pitchFamily="18" charset="0"/>
                        </a:rPr>
                        <m:t>+</m:t>
                      </m:r>
                      <m:r>
                        <a:rPr lang="en-US" sz="1800" b="0" i="1" smtClean="0">
                          <a:latin typeface="Cambria Math" panose="02040503050406030204" pitchFamily="18" charset="0"/>
                        </a:rPr>
                        <m:t>𝑇𝑃</m:t>
                      </m:r>
                    </m:den>
                  </m:f>
                </m:oMath>
              </a14:m>
              <a:endParaRPr lang="en-US" sz="1800" b="1" dirty="0"/>
            </a:p>
          </dgm:t>
        </dgm:pt>
      </mc:Choice>
      <mc:Fallback xmlns="">
        <dgm:pt modelId="{48EB1375-12FD-B448-86E7-E03AD593FF2F}">
          <dgm:prSet phldrT="[Text]" custT="1"/>
          <dgm:spPr/>
          <dgm:t>
            <a:bodyPr/>
            <a:lstStyle/>
            <a:p>
              <a:r>
                <a:rPr lang="en-US" sz="1800" b="1" dirty="0"/>
                <a:t>TPR</a:t>
              </a:r>
            </a:p>
            <a:p>
              <a:r>
                <a:rPr lang="en-US" sz="1800" b="1" dirty="0"/>
                <a:t>=</a:t>
              </a:r>
              <a:r>
                <a:rPr lang="en-US" sz="1800" b="0" i="0">
                  <a:latin typeface="Cambria Math" panose="02040503050406030204" pitchFamily="18" charset="0"/>
                </a:rPr>
                <a:t>𝑇𝑃/(𝐹𝑁+𝑇𝑃)</a:t>
              </a:r>
              <a:endParaRPr lang="en-US" sz="1800" b="1" dirty="0"/>
            </a:p>
          </dgm:t>
        </dgm:pt>
      </mc:Fallback>
    </mc:AlternateContent>
    <dgm:pt modelId="{2C8588FA-0D4E-6C4B-9E67-0DE235BF92F1}" type="parTrans" cxnId="{48B60C05-0ACA-428B-B40A-7519F0E7C101}">
      <dgm:prSet/>
      <dgm:spPr/>
      <dgm:t>
        <a:bodyPr/>
        <a:lstStyle/>
        <a:p>
          <a:endParaRPr lang="en-US" sz="1600"/>
        </a:p>
      </dgm:t>
    </dgm:pt>
    <dgm:pt modelId="{9ED3F183-F2D9-2F4E-BF1F-02372AD9455A}" type="sibTrans" cxnId="{48B60C05-0ACA-428B-B40A-7519F0E7C101}">
      <dgm:prSet/>
      <dgm:spPr/>
      <dgm:t>
        <a:bodyPr/>
        <a:lstStyle/>
        <a:p>
          <a:endParaRPr lang="en-US" sz="1600"/>
        </a:p>
      </dgm:t>
    </dgm:pt>
    <dgm:pt modelId="{FDF072C6-164C-0E4D-A567-CEF9FFB02B7C}" type="pres">
      <dgm:prSet presAssocID="{26A95FC6-0AE8-9848-A652-2BF4CDD047A7}" presName="diagram" presStyleCnt="0">
        <dgm:presLayoutVars>
          <dgm:chPref val="1"/>
          <dgm:dir/>
          <dgm:animOne val="branch"/>
          <dgm:animLvl val="lvl"/>
          <dgm:resizeHandles/>
        </dgm:presLayoutVars>
      </dgm:prSet>
      <dgm:spPr/>
      <dgm:t>
        <a:bodyPr/>
        <a:lstStyle/>
        <a:p>
          <a:endParaRPr lang="en-US"/>
        </a:p>
      </dgm:t>
    </dgm:pt>
    <dgm:pt modelId="{5353A499-0626-1F42-A185-174CF22C0494}" type="pres">
      <dgm:prSet presAssocID="{38EDB866-4515-BD41-AC01-D6D8010D4FB5}" presName="root" presStyleCnt="0"/>
      <dgm:spPr/>
    </dgm:pt>
    <dgm:pt modelId="{D374F432-FF25-5546-AE76-23F11CDDF02F}" type="pres">
      <dgm:prSet presAssocID="{38EDB866-4515-BD41-AC01-D6D8010D4FB5}" presName="rootComposite" presStyleCnt="0"/>
      <dgm:spPr/>
    </dgm:pt>
    <dgm:pt modelId="{63FB3A34-3D9F-7047-B7D7-20C0888D932F}" type="pres">
      <dgm:prSet presAssocID="{38EDB866-4515-BD41-AC01-D6D8010D4FB5}" presName="rootText" presStyleLbl="node1" presStyleIdx="0" presStyleCnt="2" custScaleX="150437" custScaleY="131914"/>
      <dgm:spPr/>
      <dgm:t>
        <a:bodyPr/>
        <a:lstStyle/>
        <a:p>
          <a:endParaRPr lang="en-US"/>
        </a:p>
      </dgm:t>
    </dgm:pt>
    <dgm:pt modelId="{14465F51-1B08-ED44-B7A1-DD9DDA9B7621}" type="pres">
      <dgm:prSet presAssocID="{38EDB866-4515-BD41-AC01-D6D8010D4FB5}" presName="rootConnector" presStyleLbl="node1" presStyleIdx="0" presStyleCnt="2"/>
      <dgm:spPr/>
      <dgm:t>
        <a:bodyPr/>
        <a:lstStyle/>
        <a:p>
          <a:endParaRPr lang="en-US"/>
        </a:p>
      </dgm:t>
    </dgm:pt>
    <dgm:pt modelId="{649B7EFC-CE60-B749-9680-5C4FBD18A471}" type="pres">
      <dgm:prSet presAssocID="{38EDB866-4515-BD41-AC01-D6D8010D4FB5}" presName="childShape" presStyleCnt="0"/>
      <dgm:spPr/>
    </dgm:pt>
    <dgm:pt modelId="{B3B552E9-539F-A34C-A27B-D57D10451999}" type="pres">
      <dgm:prSet presAssocID="{5D726667-33FF-6943-B8BC-920681F71F48}" presName="Name13" presStyleLbl="parChTrans1D2" presStyleIdx="0" presStyleCnt="5" custSzY="1092549"/>
      <dgm:spPr/>
      <dgm:t>
        <a:bodyPr/>
        <a:lstStyle/>
        <a:p>
          <a:endParaRPr lang="en-US"/>
        </a:p>
      </dgm:t>
    </dgm:pt>
    <dgm:pt modelId="{CFFE499E-D24D-024E-ABFF-42278680D69C}" type="pres">
      <dgm:prSet presAssocID="{E21A2D47-9A4F-BD4E-B955-D401DD35F247}" presName="childText" presStyleLbl="bgAcc1" presStyleIdx="0" presStyleCnt="5" custScaleX="150434" custScaleY="131914">
        <dgm:presLayoutVars>
          <dgm:bulletEnabled val="1"/>
        </dgm:presLayoutVars>
      </dgm:prSet>
      <dgm:spPr/>
      <dgm:t>
        <a:bodyPr/>
        <a:lstStyle/>
        <a:p>
          <a:endParaRPr lang="en-US"/>
        </a:p>
      </dgm:t>
    </dgm:pt>
    <dgm:pt modelId="{57C096D7-7EA4-AC47-87B0-19D5684532FE}" type="pres">
      <dgm:prSet presAssocID="{ED120C28-6218-A34D-9A3E-22E586C5C4DB}" presName="Name13" presStyleLbl="parChTrans1D2" presStyleIdx="1" presStyleCnt="5" custSzY="2913464"/>
      <dgm:spPr/>
      <dgm:t>
        <a:bodyPr/>
        <a:lstStyle/>
        <a:p>
          <a:endParaRPr lang="en-US"/>
        </a:p>
      </dgm:t>
    </dgm:pt>
    <dgm:pt modelId="{738E86A8-12B7-574C-8B9A-B8ECEC1FB996}" type="pres">
      <dgm:prSet presAssocID="{1939960E-9E65-FA47-8622-E86F8AC8A823}" presName="childText" presStyleLbl="bgAcc1" presStyleIdx="1" presStyleCnt="5" custScaleX="150434" custScaleY="131914" custLinFactNeighborX="1947" custLinFactNeighborY="-6070">
        <dgm:presLayoutVars>
          <dgm:bulletEnabled val="1"/>
        </dgm:presLayoutVars>
      </dgm:prSet>
      <dgm:spPr/>
      <dgm:t>
        <a:bodyPr/>
        <a:lstStyle/>
        <a:p>
          <a:endParaRPr lang="en-US"/>
        </a:p>
      </dgm:t>
    </dgm:pt>
    <dgm:pt modelId="{C536D018-6F7F-D04E-AAF7-0D6BC2DD511D}" type="pres">
      <dgm:prSet presAssocID="{2AE70679-E895-344F-BCCF-9FCA5E74DAC4}" presName="root" presStyleCnt="0"/>
      <dgm:spPr/>
    </dgm:pt>
    <dgm:pt modelId="{2C697E85-047F-8C4F-B6A2-BF6D2D33AC84}" type="pres">
      <dgm:prSet presAssocID="{2AE70679-E895-344F-BCCF-9FCA5E74DAC4}" presName="rootComposite" presStyleCnt="0"/>
      <dgm:spPr/>
    </dgm:pt>
    <dgm:pt modelId="{ED6C3888-610F-5049-A6D5-EB99DD209409}" type="pres">
      <dgm:prSet presAssocID="{2AE70679-E895-344F-BCCF-9FCA5E74DAC4}" presName="rootText" presStyleLbl="node1" presStyleIdx="1" presStyleCnt="2" custScaleX="141915" custScaleY="131914"/>
      <dgm:spPr/>
      <dgm:t>
        <a:bodyPr/>
        <a:lstStyle/>
        <a:p>
          <a:endParaRPr lang="en-US"/>
        </a:p>
      </dgm:t>
    </dgm:pt>
    <dgm:pt modelId="{9DEFAF0C-B668-5640-8F0F-15E013028DEE}" type="pres">
      <dgm:prSet presAssocID="{2AE70679-E895-344F-BCCF-9FCA5E74DAC4}" presName="rootConnector" presStyleLbl="node1" presStyleIdx="1" presStyleCnt="2"/>
      <dgm:spPr/>
      <dgm:t>
        <a:bodyPr/>
        <a:lstStyle/>
        <a:p>
          <a:endParaRPr lang="en-US"/>
        </a:p>
      </dgm:t>
    </dgm:pt>
    <dgm:pt modelId="{8B1208C4-EFD2-CC42-A328-DDDA2B28CD83}" type="pres">
      <dgm:prSet presAssocID="{2AE70679-E895-344F-BCCF-9FCA5E74DAC4}" presName="childShape" presStyleCnt="0"/>
      <dgm:spPr/>
    </dgm:pt>
    <dgm:pt modelId="{C97B8EF8-FC1E-EA45-B5C4-0D92113DDFCE}" type="pres">
      <dgm:prSet presAssocID="{15C2B38C-B9A0-0C47-A038-6B6EBE3C366C}" presName="Name13" presStyleLbl="parChTrans1D2" presStyleIdx="2" presStyleCnt="5" custSzY="1092549"/>
      <dgm:spPr/>
      <dgm:t>
        <a:bodyPr/>
        <a:lstStyle/>
        <a:p>
          <a:endParaRPr lang="en-US"/>
        </a:p>
      </dgm:t>
    </dgm:pt>
    <dgm:pt modelId="{11E5D297-7656-0C4B-B3A9-4833E7861E88}" type="pres">
      <dgm:prSet presAssocID="{EB06F863-F903-3E43-9D16-9DAEB7697BE7}" presName="childText" presStyleLbl="bgAcc1" presStyleIdx="2" presStyleCnt="5" custScaleX="141915" custScaleY="124653">
        <dgm:presLayoutVars>
          <dgm:bulletEnabled val="1"/>
        </dgm:presLayoutVars>
      </dgm:prSet>
      <dgm:spPr/>
      <dgm:t>
        <a:bodyPr/>
        <a:lstStyle/>
        <a:p>
          <a:endParaRPr lang="en-US"/>
        </a:p>
      </dgm:t>
    </dgm:pt>
    <dgm:pt modelId="{449AE748-5236-A546-805F-3F88858F1D6D}" type="pres">
      <dgm:prSet presAssocID="{2C8588FA-0D4E-6C4B-9E67-0DE235BF92F1}" presName="Name13" presStyleLbl="parChTrans1D2" presStyleIdx="3" presStyleCnt="5"/>
      <dgm:spPr/>
      <dgm:t>
        <a:bodyPr/>
        <a:lstStyle/>
        <a:p>
          <a:endParaRPr lang="en-US"/>
        </a:p>
      </dgm:t>
    </dgm:pt>
    <dgm:pt modelId="{4964CA04-8A5C-844F-938B-9C29BEABFFAA}" type="pres">
      <dgm:prSet presAssocID="{48EB1375-12FD-B448-86E7-E03AD593FF2F}" presName="childText" presStyleLbl="bgAcc1" presStyleIdx="3" presStyleCnt="5" custScaleX="141915">
        <dgm:presLayoutVars>
          <dgm:bulletEnabled val="1"/>
        </dgm:presLayoutVars>
      </dgm:prSet>
      <dgm:spPr/>
      <dgm:t>
        <a:bodyPr/>
        <a:lstStyle/>
        <a:p>
          <a:endParaRPr lang="en-US"/>
        </a:p>
      </dgm:t>
    </dgm:pt>
    <dgm:pt modelId="{C0444918-7053-824C-A512-AFBC1A4A40A5}" type="pres">
      <dgm:prSet presAssocID="{AA0A65F0-06BC-564F-8071-B0D920204CDA}" presName="Name13" presStyleLbl="parChTrans1D2" presStyleIdx="4" presStyleCnt="5" custSzY="2913464"/>
      <dgm:spPr/>
      <dgm:t>
        <a:bodyPr/>
        <a:lstStyle/>
        <a:p>
          <a:endParaRPr lang="en-US"/>
        </a:p>
      </dgm:t>
    </dgm:pt>
    <dgm:pt modelId="{14D2DACE-5605-4C49-955E-42969393BCA9}" type="pres">
      <dgm:prSet presAssocID="{D4EB7C31-3EDD-694F-A019-243A74D790FB}" presName="childText" presStyleLbl="bgAcc1" presStyleIdx="4" presStyleCnt="5" custScaleX="141915" custScaleY="102092">
        <dgm:presLayoutVars>
          <dgm:bulletEnabled val="1"/>
        </dgm:presLayoutVars>
      </dgm:prSet>
      <dgm:spPr/>
      <dgm:t>
        <a:bodyPr/>
        <a:lstStyle/>
        <a:p>
          <a:endParaRPr lang="en-US"/>
        </a:p>
      </dgm:t>
    </dgm:pt>
  </dgm:ptLst>
  <dgm:cxnLst>
    <dgm:cxn modelId="{10696DB8-5DDB-7B4F-B4AC-22E13BD1404F}" srcId="{38EDB866-4515-BD41-AC01-D6D8010D4FB5}" destId="{1939960E-9E65-FA47-8622-E86F8AC8A823}" srcOrd="1" destOrd="0" parTransId="{ED120C28-6218-A34D-9A3E-22E586C5C4DB}" sibTransId="{ACF32712-0BA2-F240-9F0A-4CC53D78E00F}"/>
    <dgm:cxn modelId="{101FF596-168E-0C4D-8C21-0A04D4220F79}" srcId="{38EDB866-4515-BD41-AC01-D6D8010D4FB5}" destId="{E21A2D47-9A4F-BD4E-B955-D401DD35F247}" srcOrd="0" destOrd="0" parTransId="{5D726667-33FF-6943-B8BC-920681F71F48}" sibTransId="{6223F3C5-7E28-5649-B194-841693BCF485}"/>
    <dgm:cxn modelId="{48B60C05-0ACA-428B-B40A-7519F0E7C101}" srcId="{2AE70679-E895-344F-BCCF-9FCA5E74DAC4}" destId="{48EB1375-12FD-B448-86E7-E03AD593FF2F}" srcOrd="1" destOrd="0" parTransId="{2C8588FA-0D4E-6C4B-9E67-0DE235BF92F1}" sibTransId="{9ED3F183-F2D9-2F4E-BF1F-02372AD9455A}"/>
    <dgm:cxn modelId="{2B96E6FB-958D-904E-A94E-EE07CE23FD0F}" type="presOf" srcId="{2AE70679-E895-344F-BCCF-9FCA5E74DAC4}" destId="{9DEFAF0C-B668-5640-8F0F-15E013028DEE}" srcOrd="1" destOrd="0" presId="urn:microsoft.com/office/officeart/2005/8/layout/hierarchy3"/>
    <dgm:cxn modelId="{9E8D32CE-DD10-CB4C-81BF-49A779A91B66}" type="presOf" srcId="{38EDB866-4515-BD41-AC01-D6D8010D4FB5}" destId="{63FB3A34-3D9F-7047-B7D7-20C0888D932F}" srcOrd="0" destOrd="0" presId="urn:microsoft.com/office/officeart/2005/8/layout/hierarchy3"/>
    <dgm:cxn modelId="{C5AD847D-5A4A-2D42-BC8F-29ABBFFD3F07}" type="presOf" srcId="{26A95FC6-0AE8-9848-A652-2BF4CDD047A7}" destId="{FDF072C6-164C-0E4D-A567-CEF9FFB02B7C}" srcOrd="0" destOrd="0" presId="urn:microsoft.com/office/officeart/2005/8/layout/hierarchy3"/>
    <dgm:cxn modelId="{B7D6A028-C41F-4747-8ACF-DC4B3988BEF5}" type="presOf" srcId="{E21A2D47-9A4F-BD4E-B955-D401DD35F247}" destId="{CFFE499E-D24D-024E-ABFF-42278680D69C}" srcOrd="0" destOrd="0" presId="urn:microsoft.com/office/officeart/2005/8/layout/hierarchy3"/>
    <dgm:cxn modelId="{57326CA9-1205-E846-B3A5-4FA9C7538412}" type="presOf" srcId="{D4EB7C31-3EDD-694F-A019-243A74D790FB}" destId="{14D2DACE-5605-4C49-955E-42969393BCA9}" srcOrd="0" destOrd="0" presId="urn:microsoft.com/office/officeart/2005/8/layout/hierarchy3"/>
    <dgm:cxn modelId="{D30ED63F-0BF0-FA48-8A7F-6C0B83B52F21}" type="presOf" srcId="{1939960E-9E65-FA47-8622-E86F8AC8A823}" destId="{738E86A8-12B7-574C-8B9A-B8ECEC1FB996}" srcOrd="0" destOrd="0" presId="urn:microsoft.com/office/officeart/2005/8/layout/hierarchy3"/>
    <dgm:cxn modelId="{A9A8782A-59AA-4E44-A2F4-211443CB533B}" type="presOf" srcId="{2C8588FA-0D4E-6C4B-9E67-0DE235BF92F1}" destId="{449AE748-5236-A546-805F-3F88858F1D6D}" srcOrd="0" destOrd="0" presId="urn:microsoft.com/office/officeart/2005/8/layout/hierarchy3"/>
    <dgm:cxn modelId="{727C1D70-1705-554C-B7A7-78095D7DB362}" srcId="{2AE70679-E895-344F-BCCF-9FCA5E74DAC4}" destId="{EB06F863-F903-3E43-9D16-9DAEB7697BE7}" srcOrd="0" destOrd="0" parTransId="{15C2B38C-B9A0-0C47-A038-6B6EBE3C366C}" sibTransId="{19AE2BB1-0357-E841-8B1E-93844F146444}"/>
    <dgm:cxn modelId="{056CA762-46E4-4602-A22A-239F421F5EE5}" type="presOf" srcId="{48EB1375-12FD-B448-86E7-E03AD593FF2F}" destId="{4964CA04-8A5C-844F-938B-9C29BEABFFAA}" srcOrd="0" destOrd="0" presId="urn:microsoft.com/office/officeart/2005/8/layout/hierarchy3"/>
    <dgm:cxn modelId="{A484BC45-77C1-0041-ACF4-708F627B409D}" srcId="{26A95FC6-0AE8-9848-A652-2BF4CDD047A7}" destId="{38EDB866-4515-BD41-AC01-D6D8010D4FB5}" srcOrd="0" destOrd="0" parTransId="{141356EC-EF58-3949-B438-411F1A98DC80}" sibTransId="{1718C464-F646-3E4E-937C-85B7C75D13C6}"/>
    <dgm:cxn modelId="{0D551E42-DC27-BB46-8394-F3E1498C5D58}" type="presOf" srcId="{EB06F863-F903-3E43-9D16-9DAEB7697BE7}" destId="{11E5D297-7656-0C4B-B3A9-4833E7861E88}" srcOrd="0" destOrd="0" presId="urn:microsoft.com/office/officeart/2005/8/layout/hierarchy3"/>
    <dgm:cxn modelId="{9478D1CE-AAF1-694E-8185-215720BAA4AD}" type="presOf" srcId="{5D726667-33FF-6943-B8BC-920681F71F48}" destId="{B3B552E9-539F-A34C-A27B-D57D10451999}" srcOrd="0" destOrd="0" presId="urn:microsoft.com/office/officeart/2005/8/layout/hierarchy3"/>
    <dgm:cxn modelId="{DC8B4782-0A03-DB48-8E39-8BA8885BE407}" type="presOf" srcId="{AA0A65F0-06BC-564F-8071-B0D920204CDA}" destId="{C0444918-7053-824C-A512-AFBC1A4A40A5}" srcOrd="0" destOrd="0" presId="urn:microsoft.com/office/officeart/2005/8/layout/hierarchy3"/>
    <dgm:cxn modelId="{111FDE91-4C82-5541-BFF8-5FC5A33B794F}" srcId="{2AE70679-E895-344F-BCCF-9FCA5E74DAC4}" destId="{D4EB7C31-3EDD-694F-A019-243A74D790FB}" srcOrd="2" destOrd="0" parTransId="{AA0A65F0-06BC-564F-8071-B0D920204CDA}" sibTransId="{2A9BA165-6D4E-7B44-927C-9FB09008E8C4}"/>
    <dgm:cxn modelId="{787ABA92-5534-DC48-84BA-A13120D541AC}" type="presOf" srcId="{ED120C28-6218-A34D-9A3E-22E586C5C4DB}" destId="{57C096D7-7EA4-AC47-87B0-19D5684532FE}" srcOrd="0" destOrd="0" presId="urn:microsoft.com/office/officeart/2005/8/layout/hierarchy3"/>
    <dgm:cxn modelId="{B099F095-108E-3647-AA5E-9B583FC7ACD9}" type="presOf" srcId="{38EDB866-4515-BD41-AC01-D6D8010D4FB5}" destId="{14465F51-1B08-ED44-B7A1-DD9DDA9B7621}" srcOrd="1" destOrd="0" presId="urn:microsoft.com/office/officeart/2005/8/layout/hierarchy3"/>
    <dgm:cxn modelId="{4986E4F2-B372-C44D-8E44-888318E0E98A}" type="presOf" srcId="{15C2B38C-B9A0-0C47-A038-6B6EBE3C366C}" destId="{C97B8EF8-FC1E-EA45-B5C4-0D92113DDFCE}" srcOrd="0" destOrd="0" presId="urn:microsoft.com/office/officeart/2005/8/layout/hierarchy3"/>
    <dgm:cxn modelId="{78BFADC3-7A69-824F-AB8C-1B50702510C2}" type="presOf" srcId="{2AE70679-E895-344F-BCCF-9FCA5E74DAC4}" destId="{ED6C3888-610F-5049-A6D5-EB99DD209409}" srcOrd="0" destOrd="0" presId="urn:microsoft.com/office/officeart/2005/8/layout/hierarchy3"/>
    <dgm:cxn modelId="{1E9C9C8E-C3C3-FF45-A70E-2EA75F992A9A}" srcId="{26A95FC6-0AE8-9848-A652-2BF4CDD047A7}" destId="{2AE70679-E895-344F-BCCF-9FCA5E74DAC4}" srcOrd="1" destOrd="0" parTransId="{DC8A4596-5532-EA47-8CDB-1629967787F9}" sibTransId="{177A5315-5C53-0F45-8CF7-4ED242B0BCFD}"/>
    <dgm:cxn modelId="{5B97D8E8-6C30-F844-9A81-FF275883316F}" type="presParOf" srcId="{FDF072C6-164C-0E4D-A567-CEF9FFB02B7C}" destId="{5353A499-0626-1F42-A185-174CF22C0494}" srcOrd="0" destOrd="0" presId="urn:microsoft.com/office/officeart/2005/8/layout/hierarchy3"/>
    <dgm:cxn modelId="{ECE9235B-B78A-5343-B2FA-33ECFC02AE4D}" type="presParOf" srcId="{5353A499-0626-1F42-A185-174CF22C0494}" destId="{D374F432-FF25-5546-AE76-23F11CDDF02F}" srcOrd="0" destOrd="0" presId="urn:microsoft.com/office/officeart/2005/8/layout/hierarchy3"/>
    <dgm:cxn modelId="{BF4EA822-0500-4444-B196-56132F175EA0}" type="presParOf" srcId="{D374F432-FF25-5546-AE76-23F11CDDF02F}" destId="{63FB3A34-3D9F-7047-B7D7-20C0888D932F}" srcOrd="0" destOrd="0" presId="urn:microsoft.com/office/officeart/2005/8/layout/hierarchy3"/>
    <dgm:cxn modelId="{8300B01E-E234-054D-B75C-2609D6108B4E}" type="presParOf" srcId="{D374F432-FF25-5546-AE76-23F11CDDF02F}" destId="{14465F51-1B08-ED44-B7A1-DD9DDA9B7621}" srcOrd="1" destOrd="0" presId="urn:microsoft.com/office/officeart/2005/8/layout/hierarchy3"/>
    <dgm:cxn modelId="{7BEE40CC-E2EC-3F4B-A70D-08BB73A82B86}" type="presParOf" srcId="{5353A499-0626-1F42-A185-174CF22C0494}" destId="{649B7EFC-CE60-B749-9680-5C4FBD18A471}" srcOrd="1" destOrd="0" presId="urn:microsoft.com/office/officeart/2005/8/layout/hierarchy3"/>
    <dgm:cxn modelId="{2926D018-322A-8846-823C-00B0B5C11DDB}" type="presParOf" srcId="{649B7EFC-CE60-B749-9680-5C4FBD18A471}" destId="{B3B552E9-539F-A34C-A27B-D57D10451999}" srcOrd="0" destOrd="0" presId="urn:microsoft.com/office/officeart/2005/8/layout/hierarchy3"/>
    <dgm:cxn modelId="{365D7456-2525-B648-AEF2-3D1706D8D430}" type="presParOf" srcId="{649B7EFC-CE60-B749-9680-5C4FBD18A471}" destId="{CFFE499E-D24D-024E-ABFF-42278680D69C}" srcOrd="1" destOrd="0" presId="urn:microsoft.com/office/officeart/2005/8/layout/hierarchy3"/>
    <dgm:cxn modelId="{4A938ED7-053C-9946-A772-DAF4FD7E93F6}" type="presParOf" srcId="{649B7EFC-CE60-B749-9680-5C4FBD18A471}" destId="{57C096D7-7EA4-AC47-87B0-19D5684532FE}" srcOrd="2" destOrd="0" presId="urn:microsoft.com/office/officeart/2005/8/layout/hierarchy3"/>
    <dgm:cxn modelId="{10BB52C0-B6D7-584C-84F3-27219605EDCF}" type="presParOf" srcId="{649B7EFC-CE60-B749-9680-5C4FBD18A471}" destId="{738E86A8-12B7-574C-8B9A-B8ECEC1FB996}" srcOrd="3" destOrd="0" presId="urn:microsoft.com/office/officeart/2005/8/layout/hierarchy3"/>
    <dgm:cxn modelId="{9C5D444E-F2FC-C647-A0B1-7DCC063E93C9}" type="presParOf" srcId="{FDF072C6-164C-0E4D-A567-CEF9FFB02B7C}" destId="{C536D018-6F7F-D04E-AAF7-0D6BC2DD511D}" srcOrd="1" destOrd="0" presId="urn:microsoft.com/office/officeart/2005/8/layout/hierarchy3"/>
    <dgm:cxn modelId="{269E1EB7-B30D-EE42-B968-5E9AE1D28048}" type="presParOf" srcId="{C536D018-6F7F-D04E-AAF7-0D6BC2DD511D}" destId="{2C697E85-047F-8C4F-B6A2-BF6D2D33AC84}" srcOrd="0" destOrd="0" presId="urn:microsoft.com/office/officeart/2005/8/layout/hierarchy3"/>
    <dgm:cxn modelId="{99CD99DB-CB9F-5D45-A248-E90F6BC74ADD}" type="presParOf" srcId="{2C697E85-047F-8C4F-B6A2-BF6D2D33AC84}" destId="{ED6C3888-610F-5049-A6D5-EB99DD209409}" srcOrd="0" destOrd="0" presId="urn:microsoft.com/office/officeart/2005/8/layout/hierarchy3"/>
    <dgm:cxn modelId="{44614A29-0B39-1C46-BB9E-692EA1CF1E3E}" type="presParOf" srcId="{2C697E85-047F-8C4F-B6A2-BF6D2D33AC84}" destId="{9DEFAF0C-B668-5640-8F0F-15E013028DEE}" srcOrd="1" destOrd="0" presId="urn:microsoft.com/office/officeart/2005/8/layout/hierarchy3"/>
    <dgm:cxn modelId="{394D7CAF-AC4A-DE47-87BE-25F530ACCC87}" type="presParOf" srcId="{C536D018-6F7F-D04E-AAF7-0D6BC2DD511D}" destId="{8B1208C4-EFD2-CC42-A328-DDDA2B28CD83}" srcOrd="1" destOrd="0" presId="urn:microsoft.com/office/officeart/2005/8/layout/hierarchy3"/>
    <dgm:cxn modelId="{656C57CD-BF61-3A48-AB25-0EDCE7C7B9CE}" type="presParOf" srcId="{8B1208C4-EFD2-CC42-A328-DDDA2B28CD83}" destId="{C97B8EF8-FC1E-EA45-B5C4-0D92113DDFCE}" srcOrd="0" destOrd="0" presId="urn:microsoft.com/office/officeart/2005/8/layout/hierarchy3"/>
    <dgm:cxn modelId="{72696E99-04EA-C242-A7F5-2633718DBBF0}" type="presParOf" srcId="{8B1208C4-EFD2-CC42-A328-DDDA2B28CD83}" destId="{11E5D297-7656-0C4B-B3A9-4833E7861E88}" srcOrd="1" destOrd="0" presId="urn:microsoft.com/office/officeart/2005/8/layout/hierarchy3"/>
    <dgm:cxn modelId="{74C20780-1DC6-4A25-BB90-635DA744E22B}" type="presParOf" srcId="{8B1208C4-EFD2-CC42-A328-DDDA2B28CD83}" destId="{449AE748-5236-A546-805F-3F88858F1D6D}" srcOrd="2" destOrd="0" presId="urn:microsoft.com/office/officeart/2005/8/layout/hierarchy3"/>
    <dgm:cxn modelId="{BEF39ADF-58D4-4740-8B8F-6832320DD24A}" type="presParOf" srcId="{8B1208C4-EFD2-CC42-A328-DDDA2B28CD83}" destId="{4964CA04-8A5C-844F-938B-9C29BEABFFAA}" srcOrd="3" destOrd="0" presId="urn:microsoft.com/office/officeart/2005/8/layout/hierarchy3"/>
    <dgm:cxn modelId="{DDE53B12-66CD-A541-AC49-D3CC882B735A}" type="presParOf" srcId="{8B1208C4-EFD2-CC42-A328-DDDA2B28CD83}" destId="{C0444918-7053-824C-A512-AFBC1A4A40A5}" srcOrd="4" destOrd="0" presId="urn:microsoft.com/office/officeart/2005/8/layout/hierarchy3"/>
    <dgm:cxn modelId="{8C9356F6-094D-5247-91C4-EBF116E8F2FA}" type="presParOf" srcId="{8B1208C4-EFD2-CC42-A328-DDDA2B28CD83}" destId="{14D2DACE-5605-4C49-955E-42969393BCA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A95FC6-0AE8-9848-A652-2BF4CDD047A7}" type="doc">
      <dgm:prSet loTypeId="urn:microsoft.com/office/officeart/2005/8/layout/hierarchy3" loCatId="" qsTypeId="urn:microsoft.com/office/officeart/2005/8/quickstyle/simple1" qsCatId="simple" csTypeId="urn:microsoft.com/office/officeart/2005/8/colors/accent0_1" csCatId="mainScheme" phldr="1"/>
      <dgm:spPr/>
      <dgm:t>
        <a:bodyPr/>
        <a:lstStyle/>
        <a:p>
          <a:endParaRPr lang="en-US"/>
        </a:p>
      </dgm:t>
    </dgm:pt>
    <dgm:pt modelId="{38EDB866-4515-BD41-AC01-D6D8010D4FB5}">
      <dgm:prSet phldrT="[Text]" custT="1"/>
      <dgm:spPr/>
      <dgm:t>
        <a:bodyPr/>
        <a:lstStyle/>
        <a:p>
          <a:r>
            <a:rPr lang="en-US" sz="2000" b="1"/>
            <a:t>Data characteristics</a:t>
          </a:r>
          <a:endParaRPr lang="en-US" sz="2000" b="1" dirty="0"/>
        </a:p>
      </dgm:t>
    </dgm:pt>
    <dgm:pt modelId="{141356EC-EF58-3949-B438-411F1A98DC80}" type="parTrans" cxnId="{A484BC45-77C1-0041-ACF4-708F627B409D}">
      <dgm:prSet/>
      <dgm:spPr/>
      <dgm:t>
        <a:bodyPr/>
        <a:lstStyle/>
        <a:p>
          <a:endParaRPr lang="en-US" sz="1600"/>
        </a:p>
      </dgm:t>
    </dgm:pt>
    <dgm:pt modelId="{1718C464-F646-3E4E-937C-85B7C75D13C6}" type="sibTrans" cxnId="{A484BC45-77C1-0041-ACF4-708F627B409D}">
      <dgm:prSet/>
      <dgm:spPr/>
      <dgm:t>
        <a:bodyPr/>
        <a:lstStyle/>
        <a:p>
          <a:endParaRPr lang="en-US" sz="1600"/>
        </a:p>
      </dgm:t>
    </dgm:pt>
    <dgm:pt modelId="{2AE70679-E895-344F-BCCF-9FCA5E74DAC4}">
      <dgm:prSet phldrT="[Text]" custT="1"/>
      <dgm:spPr/>
      <dgm:t>
        <a:bodyPr/>
        <a:lstStyle/>
        <a:p>
          <a:r>
            <a:rPr lang="en-US" sz="2000" b="1"/>
            <a:t>Metrics</a:t>
          </a:r>
          <a:endParaRPr lang="en-US" sz="2000" b="1" dirty="0"/>
        </a:p>
      </dgm:t>
    </dgm:pt>
    <dgm:pt modelId="{DC8A4596-5532-EA47-8CDB-1629967787F9}" type="parTrans" cxnId="{1E9C9C8E-C3C3-FF45-A70E-2EA75F992A9A}">
      <dgm:prSet/>
      <dgm:spPr/>
      <dgm:t>
        <a:bodyPr/>
        <a:lstStyle/>
        <a:p>
          <a:endParaRPr lang="en-US" sz="1600"/>
        </a:p>
      </dgm:t>
    </dgm:pt>
    <dgm:pt modelId="{177A5315-5C53-0F45-8CF7-4ED242B0BCFD}" type="sibTrans" cxnId="{1E9C9C8E-C3C3-FF45-A70E-2EA75F992A9A}">
      <dgm:prSet/>
      <dgm:spPr/>
      <dgm:t>
        <a:bodyPr/>
        <a:lstStyle/>
        <a:p>
          <a:endParaRPr lang="en-US" sz="1600"/>
        </a:p>
      </dgm:t>
    </dgm:pt>
    <dgm:pt modelId="{D4EB7C31-3EDD-694F-A019-243A74D790FB}">
      <dgm:prSet phldrT="[Text]" custT="1"/>
      <dgm:spPr>
        <a:blipFill>
          <a:blip xmlns:r="http://schemas.openxmlformats.org/officeDocument/2006/relationships" r:embed="rId1"/>
          <a:stretch>
            <a:fillRect/>
          </a:stretch>
        </a:blipFill>
      </dgm:spPr>
      <dgm:t>
        <a:bodyPr/>
        <a:lstStyle/>
        <a:p>
          <a:r>
            <a:rPr lang="en-US">
              <a:noFill/>
            </a:rPr>
            <a:t> </a:t>
          </a:r>
        </a:p>
      </dgm:t>
    </dgm:pt>
    <dgm:pt modelId="{AA0A65F0-06BC-564F-8071-B0D920204CDA}" type="parTrans" cxnId="{111FDE91-4C82-5541-BFF8-5FC5A33B794F}">
      <dgm:prSet/>
      <dgm:spPr/>
      <dgm:t>
        <a:bodyPr/>
        <a:lstStyle/>
        <a:p>
          <a:endParaRPr lang="en-US" sz="1600"/>
        </a:p>
      </dgm:t>
    </dgm:pt>
    <dgm:pt modelId="{2A9BA165-6D4E-7B44-927C-9FB09008E8C4}" type="sibTrans" cxnId="{111FDE91-4C82-5541-BFF8-5FC5A33B794F}">
      <dgm:prSet/>
      <dgm:spPr/>
      <dgm:t>
        <a:bodyPr/>
        <a:lstStyle/>
        <a:p>
          <a:endParaRPr lang="en-US" sz="1600"/>
        </a:p>
      </dgm:t>
    </dgm:pt>
    <dgm:pt modelId="{1939960E-9E65-FA47-8622-E86F8AC8A823}">
      <dgm:prSet phldrT="[Text]" custT="1"/>
      <dgm:spPr/>
      <dgm:t>
        <a:bodyPr/>
        <a:lstStyle/>
        <a:p>
          <a:r>
            <a:rPr lang="en-US" sz="1800" dirty="0"/>
            <a:t>Highly </a:t>
          </a:r>
          <a:r>
            <a:rPr lang="en-US" sz="1800" dirty="0" smtClean="0"/>
            <a:t>imbalanced</a:t>
          </a:r>
        </a:p>
        <a:p>
          <a:endParaRPr lang="en-US" sz="1800" dirty="0" smtClean="0"/>
        </a:p>
        <a:p>
          <a:r>
            <a:rPr lang="en-US" sz="1800" dirty="0" smtClean="0"/>
            <a:t>(       s   &gt;&gt;       s   )</a:t>
          </a:r>
          <a:endParaRPr lang="en-US" sz="1800" dirty="0"/>
        </a:p>
      </dgm:t>
    </dgm:pt>
    <dgm:pt modelId="{ED120C28-6218-A34D-9A3E-22E586C5C4DB}" type="parTrans" cxnId="{10696DB8-5DDB-7B4F-B4AC-22E13BD1404F}">
      <dgm:prSet/>
      <dgm:spPr/>
      <dgm:t>
        <a:bodyPr/>
        <a:lstStyle/>
        <a:p>
          <a:endParaRPr lang="en-US" sz="1600"/>
        </a:p>
      </dgm:t>
    </dgm:pt>
    <dgm:pt modelId="{ACF32712-0BA2-F240-9F0A-4CC53D78E00F}" type="sibTrans" cxnId="{10696DB8-5DDB-7B4F-B4AC-22E13BD1404F}">
      <dgm:prSet/>
      <dgm:spPr/>
      <dgm:t>
        <a:bodyPr/>
        <a:lstStyle/>
        <a:p>
          <a:endParaRPr lang="en-US" sz="1600"/>
        </a:p>
      </dgm:t>
    </dgm:pt>
    <dgm:pt modelId="{E21A2D47-9A4F-BD4E-B955-D401DD35F247}">
      <dgm:prSet phldrT="[Text]" custT="1"/>
      <dgm:spPr/>
      <dgm:t>
        <a:bodyPr/>
        <a:lstStyle/>
        <a:p>
          <a:pPr>
            <a:buClrTx/>
            <a:buSzTx/>
            <a:buFontTx/>
            <a:buNone/>
          </a:pPr>
          <a:r>
            <a:rPr lang="en-US" sz="1800" dirty="0"/>
            <a:t>One type of error more significant</a:t>
          </a:r>
        </a:p>
      </dgm:t>
    </dgm:pt>
    <dgm:pt modelId="{5D726667-33FF-6943-B8BC-920681F71F48}" type="parTrans" cxnId="{101FF596-168E-0C4D-8C21-0A04D4220F79}">
      <dgm:prSet/>
      <dgm:spPr/>
      <dgm:t>
        <a:bodyPr/>
        <a:lstStyle/>
        <a:p>
          <a:endParaRPr lang="en-US" sz="1600"/>
        </a:p>
      </dgm:t>
    </dgm:pt>
    <dgm:pt modelId="{6223F3C5-7E28-5649-B194-841693BCF485}" type="sibTrans" cxnId="{101FF596-168E-0C4D-8C21-0A04D4220F79}">
      <dgm:prSet/>
      <dgm:spPr/>
      <dgm:t>
        <a:bodyPr/>
        <a:lstStyle/>
        <a:p>
          <a:endParaRPr lang="en-US" sz="1600"/>
        </a:p>
      </dgm:t>
    </dgm:pt>
    <dgm:pt modelId="{EB06F863-F903-3E43-9D16-9DAEB7697BE7}">
      <dgm:prSet phldrT="[Text]" custT="1"/>
      <dgm:spPr/>
      <dgm:t>
        <a:bodyPr/>
        <a:lstStyle/>
        <a:p>
          <a:r>
            <a:rPr lang="en-US" sz="1800" b="1"/>
            <a:t>ROC AUC</a:t>
          </a:r>
          <a:endParaRPr lang="en-US" sz="1800" b="1" dirty="0"/>
        </a:p>
      </dgm:t>
    </dgm:pt>
    <dgm:pt modelId="{15C2B38C-B9A0-0C47-A038-6B6EBE3C366C}" type="parTrans" cxnId="{727C1D70-1705-554C-B7A7-78095D7DB362}">
      <dgm:prSet/>
      <dgm:spPr/>
      <dgm:t>
        <a:bodyPr/>
        <a:lstStyle/>
        <a:p>
          <a:endParaRPr lang="en-US" sz="1600"/>
        </a:p>
      </dgm:t>
    </dgm:pt>
    <dgm:pt modelId="{19AE2BB1-0357-E841-8B1E-93844F146444}" type="sibTrans" cxnId="{727C1D70-1705-554C-B7A7-78095D7DB362}">
      <dgm:prSet/>
      <dgm:spPr/>
      <dgm:t>
        <a:bodyPr/>
        <a:lstStyle/>
        <a:p>
          <a:endParaRPr lang="en-US" sz="1600"/>
        </a:p>
      </dgm:t>
    </dgm:pt>
    <dgm:pt modelId="{48EB1375-12FD-B448-86E7-E03AD593FF2F}">
      <dgm:prSet phldrT="[Text]" custT="1"/>
      <dgm:spPr>
        <a:blipFill>
          <a:blip xmlns:r="http://schemas.openxmlformats.org/officeDocument/2006/relationships" r:embed="rId2"/>
          <a:stretch>
            <a:fillRect/>
          </a:stretch>
        </a:blipFill>
      </dgm:spPr>
      <dgm:t>
        <a:bodyPr/>
        <a:lstStyle/>
        <a:p>
          <a:r>
            <a:rPr lang="en-US">
              <a:noFill/>
            </a:rPr>
            <a:t> </a:t>
          </a:r>
        </a:p>
      </dgm:t>
    </dgm:pt>
    <dgm:pt modelId="{2C8588FA-0D4E-6C4B-9E67-0DE235BF92F1}" type="parTrans" cxnId="{48B60C05-0ACA-428B-B40A-7519F0E7C101}">
      <dgm:prSet/>
      <dgm:spPr/>
      <dgm:t>
        <a:bodyPr/>
        <a:lstStyle/>
        <a:p>
          <a:endParaRPr lang="en-US" sz="1600"/>
        </a:p>
      </dgm:t>
    </dgm:pt>
    <dgm:pt modelId="{9ED3F183-F2D9-2F4E-BF1F-02372AD9455A}" type="sibTrans" cxnId="{48B60C05-0ACA-428B-B40A-7519F0E7C101}">
      <dgm:prSet/>
      <dgm:spPr/>
      <dgm:t>
        <a:bodyPr/>
        <a:lstStyle/>
        <a:p>
          <a:endParaRPr lang="en-US" sz="1600"/>
        </a:p>
      </dgm:t>
    </dgm:pt>
    <dgm:pt modelId="{FDF072C6-164C-0E4D-A567-CEF9FFB02B7C}" type="pres">
      <dgm:prSet presAssocID="{26A95FC6-0AE8-9848-A652-2BF4CDD047A7}" presName="diagram" presStyleCnt="0">
        <dgm:presLayoutVars>
          <dgm:chPref val="1"/>
          <dgm:dir/>
          <dgm:animOne val="branch"/>
          <dgm:animLvl val="lvl"/>
          <dgm:resizeHandles/>
        </dgm:presLayoutVars>
      </dgm:prSet>
      <dgm:spPr/>
      <dgm:t>
        <a:bodyPr/>
        <a:lstStyle/>
        <a:p>
          <a:endParaRPr lang="en-US"/>
        </a:p>
      </dgm:t>
    </dgm:pt>
    <dgm:pt modelId="{5353A499-0626-1F42-A185-174CF22C0494}" type="pres">
      <dgm:prSet presAssocID="{38EDB866-4515-BD41-AC01-D6D8010D4FB5}" presName="root" presStyleCnt="0"/>
      <dgm:spPr/>
    </dgm:pt>
    <dgm:pt modelId="{D374F432-FF25-5546-AE76-23F11CDDF02F}" type="pres">
      <dgm:prSet presAssocID="{38EDB866-4515-BD41-AC01-D6D8010D4FB5}" presName="rootComposite" presStyleCnt="0"/>
      <dgm:spPr/>
    </dgm:pt>
    <dgm:pt modelId="{63FB3A34-3D9F-7047-B7D7-20C0888D932F}" type="pres">
      <dgm:prSet presAssocID="{38EDB866-4515-BD41-AC01-D6D8010D4FB5}" presName="rootText" presStyleLbl="node1" presStyleIdx="0" presStyleCnt="2" custScaleX="150437" custScaleY="131914"/>
      <dgm:spPr/>
      <dgm:t>
        <a:bodyPr/>
        <a:lstStyle/>
        <a:p>
          <a:endParaRPr lang="en-US"/>
        </a:p>
      </dgm:t>
    </dgm:pt>
    <dgm:pt modelId="{14465F51-1B08-ED44-B7A1-DD9DDA9B7621}" type="pres">
      <dgm:prSet presAssocID="{38EDB866-4515-BD41-AC01-D6D8010D4FB5}" presName="rootConnector" presStyleLbl="node1" presStyleIdx="0" presStyleCnt="2"/>
      <dgm:spPr/>
      <dgm:t>
        <a:bodyPr/>
        <a:lstStyle/>
        <a:p>
          <a:endParaRPr lang="en-US"/>
        </a:p>
      </dgm:t>
    </dgm:pt>
    <dgm:pt modelId="{649B7EFC-CE60-B749-9680-5C4FBD18A471}" type="pres">
      <dgm:prSet presAssocID="{38EDB866-4515-BD41-AC01-D6D8010D4FB5}" presName="childShape" presStyleCnt="0"/>
      <dgm:spPr/>
    </dgm:pt>
    <dgm:pt modelId="{B3B552E9-539F-A34C-A27B-D57D10451999}" type="pres">
      <dgm:prSet presAssocID="{5D726667-33FF-6943-B8BC-920681F71F48}" presName="Name13" presStyleLbl="parChTrans1D2" presStyleIdx="0" presStyleCnt="5" custSzY="1092549"/>
      <dgm:spPr/>
      <dgm:t>
        <a:bodyPr/>
        <a:lstStyle/>
        <a:p>
          <a:endParaRPr lang="en-US"/>
        </a:p>
      </dgm:t>
    </dgm:pt>
    <dgm:pt modelId="{CFFE499E-D24D-024E-ABFF-42278680D69C}" type="pres">
      <dgm:prSet presAssocID="{E21A2D47-9A4F-BD4E-B955-D401DD35F247}" presName="childText" presStyleLbl="bgAcc1" presStyleIdx="0" presStyleCnt="5" custScaleX="150434" custScaleY="131914">
        <dgm:presLayoutVars>
          <dgm:bulletEnabled val="1"/>
        </dgm:presLayoutVars>
      </dgm:prSet>
      <dgm:spPr/>
      <dgm:t>
        <a:bodyPr/>
        <a:lstStyle/>
        <a:p>
          <a:endParaRPr lang="en-US"/>
        </a:p>
      </dgm:t>
    </dgm:pt>
    <dgm:pt modelId="{57C096D7-7EA4-AC47-87B0-19D5684532FE}" type="pres">
      <dgm:prSet presAssocID="{ED120C28-6218-A34D-9A3E-22E586C5C4DB}" presName="Name13" presStyleLbl="parChTrans1D2" presStyleIdx="1" presStyleCnt="5" custSzY="2913464"/>
      <dgm:spPr/>
      <dgm:t>
        <a:bodyPr/>
        <a:lstStyle/>
        <a:p>
          <a:endParaRPr lang="en-US"/>
        </a:p>
      </dgm:t>
    </dgm:pt>
    <dgm:pt modelId="{738E86A8-12B7-574C-8B9A-B8ECEC1FB996}" type="pres">
      <dgm:prSet presAssocID="{1939960E-9E65-FA47-8622-E86F8AC8A823}" presName="childText" presStyleLbl="bgAcc1" presStyleIdx="1" presStyleCnt="5" custScaleX="150434" custScaleY="131914" custLinFactNeighborX="1947" custLinFactNeighborY="-6070">
        <dgm:presLayoutVars>
          <dgm:bulletEnabled val="1"/>
        </dgm:presLayoutVars>
      </dgm:prSet>
      <dgm:spPr/>
      <dgm:t>
        <a:bodyPr/>
        <a:lstStyle/>
        <a:p>
          <a:endParaRPr lang="en-US"/>
        </a:p>
      </dgm:t>
    </dgm:pt>
    <dgm:pt modelId="{C536D018-6F7F-D04E-AAF7-0D6BC2DD511D}" type="pres">
      <dgm:prSet presAssocID="{2AE70679-E895-344F-BCCF-9FCA5E74DAC4}" presName="root" presStyleCnt="0"/>
      <dgm:spPr/>
    </dgm:pt>
    <dgm:pt modelId="{2C697E85-047F-8C4F-B6A2-BF6D2D33AC84}" type="pres">
      <dgm:prSet presAssocID="{2AE70679-E895-344F-BCCF-9FCA5E74DAC4}" presName="rootComposite" presStyleCnt="0"/>
      <dgm:spPr/>
    </dgm:pt>
    <dgm:pt modelId="{ED6C3888-610F-5049-A6D5-EB99DD209409}" type="pres">
      <dgm:prSet presAssocID="{2AE70679-E895-344F-BCCF-9FCA5E74DAC4}" presName="rootText" presStyleLbl="node1" presStyleIdx="1" presStyleCnt="2" custScaleX="141915" custScaleY="131914"/>
      <dgm:spPr/>
      <dgm:t>
        <a:bodyPr/>
        <a:lstStyle/>
        <a:p>
          <a:endParaRPr lang="en-US"/>
        </a:p>
      </dgm:t>
    </dgm:pt>
    <dgm:pt modelId="{9DEFAF0C-B668-5640-8F0F-15E013028DEE}" type="pres">
      <dgm:prSet presAssocID="{2AE70679-E895-344F-BCCF-9FCA5E74DAC4}" presName="rootConnector" presStyleLbl="node1" presStyleIdx="1" presStyleCnt="2"/>
      <dgm:spPr/>
      <dgm:t>
        <a:bodyPr/>
        <a:lstStyle/>
        <a:p>
          <a:endParaRPr lang="en-US"/>
        </a:p>
      </dgm:t>
    </dgm:pt>
    <dgm:pt modelId="{8B1208C4-EFD2-CC42-A328-DDDA2B28CD83}" type="pres">
      <dgm:prSet presAssocID="{2AE70679-E895-344F-BCCF-9FCA5E74DAC4}" presName="childShape" presStyleCnt="0"/>
      <dgm:spPr/>
    </dgm:pt>
    <dgm:pt modelId="{C97B8EF8-FC1E-EA45-B5C4-0D92113DDFCE}" type="pres">
      <dgm:prSet presAssocID="{15C2B38C-B9A0-0C47-A038-6B6EBE3C366C}" presName="Name13" presStyleLbl="parChTrans1D2" presStyleIdx="2" presStyleCnt="5" custSzY="1092549"/>
      <dgm:spPr/>
      <dgm:t>
        <a:bodyPr/>
        <a:lstStyle/>
        <a:p>
          <a:endParaRPr lang="en-US"/>
        </a:p>
      </dgm:t>
    </dgm:pt>
    <dgm:pt modelId="{11E5D297-7656-0C4B-B3A9-4833E7861E88}" type="pres">
      <dgm:prSet presAssocID="{EB06F863-F903-3E43-9D16-9DAEB7697BE7}" presName="childText" presStyleLbl="bgAcc1" presStyleIdx="2" presStyleCnt="5" custScaleX="141915" custScaleY="124653">
        <dgm:presLayoutVars>
          <dgm:bulletEnabled val="1"/>
        </dgm:presLayoutVars>
      </dgm:prSet>
      <dgm:spPr/>
      <dgm:t>
        <a:bodyPr/>
        <a:lstStyle/>
        <a:p>
          <a:endParaRPr lang="en-US"/>
        </a:p>
      </dgm:t>
    </dgm:pt>
    <dgm:pt modelId="{449AE748-5236-A546-805F-3F88858F1D6D}" type="pres">
      <dgm:prSet presAssocID="{2C8588FA-0D4E-6C4B-9E67-0DE235BF92F1}" presName="Name13" presStyleLbl="parChTrans1D2" presStyleIdx="3" presStyleCnt="5"/>
      <dgm:spPr/>
      <dgm:t>
        <a:bodyPr/>
        <a:lstStyle/>
        <a:p>
          <a:endParaRPr lang="en-US"/>
        </a:p>
      </dgm:t>
    </dgm:pt>
    <dgm:pt modelId="{4964CA04-8A5C-844F-938B-9C29BEABFFAA}" type="pres">
      <dgm:prSet presAssocID="{48EB1375-12FD-B448-86E7-E03AD593FF2F}" presName="childText" presStyleLbl="bgAcc1" presStyleIdx="3" presStyleCnt="5" custScaleX="141915">
        <dgm:presLayoutVars>
          <dgm:bulletEnabled val="1"/>
        </dgm:presLayoutVars>
      </dgm:prSet>
      <dgm:spPr/>
      <dgm:t>
        <a:bodyPr/>
        <a:lstStyle/>
        <a:p>
          <a:endParaRPr lang="en-US"/>
        </a:p>
      </dgm:t>
    </dgm:pt>
    <dgm:pt modelId="{C0444918-7053-824C-A512-AFBC1A4A40A5}" type="pres">
      <dgm:prSet presAssocID="{AA0A65F0-06BC-564F-8071-B0D920204CDA}" presName="Name13" presStyleLbl="parChTrans1D2" presStyleIdx="4" presStyleCnt="5" custSzY="2913464"/>
      <dgm:spPr/>
      <dgm:t>
        <a:bodyPr/>
        <a:lstStyle/>
        <a:p>
          <a:endParaRPr lang="en-US"/>
        </a:p>
      </dgm:t>
    </dgm:pt>
    <dgm:pt modelId="{14D2DACE-5605-4C49-955E-42969393BCA9}" type="pres">
      <dgm:prSet presAssocID="{D4EB7C31-3EDD-694F-A019-243A74D790FB}" presName="childText" presStyleLbl="bgAcc1" presStyleIdx="4" presStyleCnt="5" custScaleX="141915" custScaleY="102092">
        <dgm:presLayoutVars>
          <dgm:bulletEnabled val="1"/>
        </dgm:presLayoutVars>
      </dgm:prSet>
      <dgm:spPr/>
      <dgm:t>
        <a:bodyPr/>
        <a:lstStyle/>
        <a:p>
          <a:endParaRPr lang="en-US"/>
        </a:p>
      </dgm:t>
    </dgm:pt>
  </dgm:ptLst>
  <dgm:cxnLst>
    <dgm:cxn modelId="{10696DB8-5DDB-7B4F-B4AC-22E13BD1404F}" srcId="{38EDB866-4515-BD41-AC01-D6D8010D4FB5}" destId="{1939960E-9E65-FA47-8622-E86F8AC8A823}" srcOrd="1" destOrd="0" parTransId="{ED120C28-6218-A34D-9A3E-22E586C5C4DB}" sibTransId="{ACF32712-0BA2-F240-9F0A-4CC53D78E00F}"/>
    <dgm:cxn modelId="{101FF596-168E-0C4D-8C21-0A04D4220F79}" srcId="{38EDB866-4515-BD41-AC01-D6D8010D4FB5}" destId="{E21A2D47-9A4F-BD4E-B955-D401DD35F247}" srcOrd="0" destOrd="0" parTransId="{5D726667-33FF-6943-B8BC-920681F71F48}" sibTransId="{6223F3C5-7E28-5649-B194-841693BCF485}"/>
    <dgm:cxn modelId="{48B60C05-0ACA-428B-B40A-7519F0E7C101}" srcId="{2AE70679-E895-344F-BCCF-9FCA5E74DAC4}" destId="{48EB1375-12FD-B448-86E7-E03AD593FF2F}" srcOrd="1" destOrd="0" parTransId="{2C8588FA-0D4E-6C4B-9E67-0DE235BF92F1}" sibTransId="{9ED3F183-F2D9-2F4E-BF1F-02372AD9455A}"/>
    <dgm:cxn modelId="{2B96E6FB-958D-904E-A94E-EE07CE23FD0F}" type="presOf" srcId="{2AE70679-E895-344F-BCCF-9FCA5E74DAC4}" destId="{9DEFAF0C-B668-5640-8F0F-15E013028DEE}" srcOrd="1" destOrd="0" presId="urn:microsoft.com/office/officeart/2005/8/layout/hierarchy3"/>
    <dgm:cxn modelId="{9E8D32CE-DD10-CB4C-81BF-49A779A91B66}" type="presOf" srcId="{38EDB866-4515-BD41-AC01-D6D8010D4FB5}" destId="{63FB3A34-3D9F-7047-B7D7-20C0888D932F}" srcOrd="0" destOrd="0" presId="urn:microsoft.com/office/officeart/2005/8/layout/hierarchy3"/>
    <dgm:cxn modelId="{C5AD847D-5A4A-2D42-BC8F-29ABBFFD3F07}" type="presOf" srcId="{26A95FC6-0AE8-9848-A652-2BF4CDD047A7}" destId="{FDF072C6-164C-0E4D-A567-CEF9FFB02B7C}" srcOrd="0" destOrd="0" presId="urn:microsoft.com/office/officeart/2005/8/layout/hierarchy3"/>
    <dgm:cxn modelId="{B7D6A028-C41F-4747-8ACF-DC4B3988BEF5}" type="presOf" srcId="{E21A2D47-9A4F-BD4E-B955-D401DD35F247}" destId="{CFFE499E-D24D-024E-ABFF-42278680D69C}" srcOrd="0" destOrd="0" presId="urn:microsoft.com/office/officeart/2005/8/layout/hierarchy3"/>
    <dgm:cxn modelId="{57326CA9-1205-E846-B3A5-4FA9C7538412}" type="presOf" srcId="{D4EB7C31-3EDD-694F-A019-243A74D790FB}" destId="{14D2DACE-5605-4C49-955E-42969393BCA9}" srcOrd="0" destOrd="0" presId="urn:microsoft.com/office/officeart/2005/8/layout/hierarchy3"/>
    <dgm:cxn modelId="{D30ED63F-0BF0-FA48-8A7F-6C0B83B52F21}" type="presOf" srcId="{1939960E-9E65-FA47-8622-E86F8AC8A823}" destId="{738E86A8-12B7-574C-8B9A-B8ECEC1FB996}" srcOrd="0" destOrd="0" presId="urn:microsoft.com/office/officeart/2005/8/layout/hierarchy3"/>
    <dgm:cxn modelId="{A9A8782A-59AA-4E44-A2F4-211443CB533B}" type="presOf" srcId="{2C8588FA-0D4E-6C4B-9E67-0DE235BF92F1}" destId="{449AE748-5236-A546-805F-3F88858F1D6D}" srcOrd="0" destOrd="0" presId="urn:microsoft.com/office/officeart/2005/8/layout/hierarchy3"/>
    <dgm:cxn modelId="{727C1D70-1705-554C-B7A7-78095D7DB362}" srcId="{2AE70679-E895-344F-BCCF-9FCA5E74DAC4}" destId="{EB06F863-F903-3E43-9D16-9DAEB7697BE7}" srcOrd="0" destOrd="0" parTransId="{15C2B38C-B9A0-0C47-A038-6B6EBE3C366C}" sibTransId="{19AE2BB1-0357-E841-8B1E-93844F146444}"/>
    <dgm:cxn modelId="{056CA762-46E4-4602-A22A-239F421F5EE5}" type="presOf" srcId="{48EB1375-12FD-B448-86E7-E03AD593FF2F}" destId="{4964CA04-8A5C-844F-938B-9C29BEABFFAA}" srcOrd="0" destOrd="0" presId="urn:microsoft.com/office/officeart/2005/8/layout/hierarchy3"/>
    <dgm:cxn modelId="{A484BC45-77C1-0041-ACF4-708F627B409D}" srcId="{26A95FC6-0AE8-9848-A652-2BF4CDD047A7}" destId="{38EDB866-4515-BD41-AC01-D6D8010D4FB5}" srcOrd="0" destOrd="0" parTransId="{141356EC-EF58-3949-B438-411F1A98DC80}" sibTransId="{1718C464-F646-3E4E-937C-85B7C75D13C6}"/>
    <dgm:cxn modelId="{0D551E42-DC27-BB46-8394-F3E1498C5D58}" type="presOf" srcId="{EB06F863-F903-3E43-9D16-9DAEB7697BE7}" destId="{11E5D297-7656-0C4B-B3A9-4833E7861E88}" srcOrd="0" destOrd="0" presId="urn:microsoft.com/office/officeart/2005/8/layout/hierarchy3"/>
    <dgm:cxn modelId="{9478D1CE-AAF1-694E-8185-215720BAA4AD}" type="presOf" srcId="{5D726667-33FF-6943-B8BC-920681F71F48}" destId="{B3B552E9-539F-A34C-A27B-D57D10451999}" srcOrd="0" destOrd="0" presId="urn:microsoft.com/office/officeart/2005/8/layout/hierarchy3"/>
    <dgm:cxn modelId="{DC8B4782-0A03-DB48-8E39-8BA8885BE407}" type="presOf" srcId="{AA0A65F0-06BC-564F-8071-B0D920204CDA}" destId="{C0444918-7053-824C-A512-AFBC1A4A40A5}" srcOrd="0" destOrd="0" presId="urn:microsoft.com/office/officeart/2005/8/layout/hierarchy3"/>
    <dgm:cxn modelId="{111FDE91-4C82-5541-BFF8-5FC5A33B794F}" srcId="{2AE70679-E895-344F-BCCF-9FCA5E74DAC4}" destId="{D4EB7C31-3EDD-694F-A019-243A74D790FB}" srcOrd="2" destOrd="0" parTransId="{AA0A65F0-06BC-564F-8071-B0D920204CDA}" sibTransId="{2A9BA165-6D4E-7B44-927C-9FB09008E8C4}"/>
    <dgm:cxn modelId="{787ABA92-5534-DC48-84BA-A13120D541AC}" type="presOf" srcId="{ED120C28-6218-A34D-9A3E-22E586C5C4DB}" destId="{57C096D7-7EA4-AC47-87B0-19D5684532FE}" srcOrd="0" destOrd="0" presId="urn:microsoft.com/office/officeart/2005/8/layout/hierarchy3"/>
    <dgm:cxn modelId="{B099F095-108E-3647-AA5E-9B583FC7ACD9}" type="presOf" srcId="{38EDB866-4515-BD41-AC01-D6D8010D4FB5}" destId="{14465F51-1B08-ED44-B7A1-DD9DDA9B7621}" srcOrd="1" destOrd="0" presId="urn:microsoft.com/office/officeart/2005/8/layout/hierarchy3"/>
    <dgm:cxn modelId="{4986E4F2-B372-C44D-8E44-888318E0E98A}" type="presOf" srcId="{15C2B38C-B9A0-0C47-A038-6B6EBE3C366C}" destId="{C97B8EF8-FC1E-EA45-B5C4-0D92113DDFCE}" srcOrd="0" destOrd="0" presId="urn:microsoft.com/office/officeart/2005/8/layout/hierarchy3"/>
    <dgm:cxn modelId="{78BFADC3-7A69-824F-AB8C-1B50702510C2}" type="presOf" srcId="{2AE70679-E895-344F-BCCF-9FCA5E74DAC4}" destId="{ED6C3888-610F-5049-A6D5-EB99DD209409}" srcOrd="0" destOrd="0" presId="urn:microsoft.com/office/officeart/2005/8/layout/hierarchy3"/>
    <dgm:cxn modelId="{1E9C9C8E-C3C3-FF45-A70E-2EA75F992A9A}" srcId="{26A95FC6-0AE8-9848-A652-2BF4CDD047A7}" destId="{2AE70679-E895-344F-BCCF-9FCA5E74DAC4}" srcOrd="1" destOrd="0" parTransId="{DC8A4596-5532-EA47-8CDB-1629967787F9}" sibTransId="{177A5315-5C53-0F45-8CF7-4ED242B0BCFD}"/>
    <dgm:cxn modelId="{5B97D8E8-6C30-F844-9A81-FF275883316F}" type="presParOf" srcId="{FDF072C6-164C-0E4D-A567-CEF9FFB02B7C}" destId="{5353A499-0626-1F42-A185-174CF22C0494}" srcOrd="0" destOrd="0" presId="urn:microsoft.com/office/officeart/2005/8/layout/hierarchy3"/>
    <dgm:cxn modelId="{ECE9235B-B78A-5343-B2FA-33ECFC02AE4D}" type="presParOf" srcId="{5353A499-0626-1F42-A185-174CF22C0494}" destId="{D374F432-FF25-5546-AE76-23F11CDDF02F}" srcOrd="0" destOrd="0" presId="urn:microsoft.com/office/officeart/2005/8/layout/hierarchy3"/>
    <dgm:cxn modelId="{BF4EA822-0500-4444-B196-56132F175EA0}" type="presParOf" srcId="{D374F432-FF25-5546-AE76-23F11CDDF02F}" destId="{63FB3A34-3D9F-7047-B7D7-20C0888D932F}" srcOrd="0" destOrd="0" presId="urn:microsoft.com/office/officeart/2005/8/layout/hierarchy3"/>
    <dgm:cxn modelId="{8300B01E-E234-054D-B75C-2609D6108B4E}" type="presParOf" srcId="{D374F432-FF25-5546-AE76-23F11CDDF02F}" destId="{14465F51-1B08-ED44-B7A1-DD9DDA9B7621}" srcOrd="1" destOrd="0" presId="urn:microsoft.com/office/officeart/2005/8/layout/hierarchy3"/>
    <dgm:cxn modelId="{7BEE40CC-E2EC-3F4B-A70D-08BB73A82B86}" type="presParOf" srcId="{5353A499-0626-1F42-A185-174CF22C0494}" destId="{649B7EFC-CE60-B749-9680-5C4FBD18A471}" srcOrd="1" destOrd="0" presId="urn:microsoft.com/office/officeart/2005/8/layout/hierarchy3"/>
    <dgm:cxn modelId="{2926D018-322A-8846-823C-00B0B5C11DDB}" type="presParOf" srcId="{649B7EFC-CE60-B749-9680-5C4FBD18A471}" destId="{B3B552E9-539F-A34C-A27B-D57D10451999}" srcOrd="0" destOrd="0" presId="urn:microsoft.com/office/officeart/2005/8/layout/hierarchy3"/>
    <dgm:cxn modelId="{365D7456-2525-B648-AEF2-3D1706D8D430}" type="presParOf" srcId="{649B7EFC-CE60-B749-9680-5C4FBD18A471}" destId="{CFFE499E-D24D-024E-ABFF-42278680D69C}" srcOrd="1" destOrd="0" presId="urn:microsoft.com/office/officeart/2005/8/layout/hierarchy3"/>
    <dgm:cxn modelId="{4A938ED7-053C-9946-A772-DAF4FD7E93F6}" type="presParOf" srcId="{649B7EFC-CE60-B749-9680-5C4FBD18A471}" destId="{57C096D7-7EA4-AC47-87B0-19D5684532FE}" srcOrd="2" destOrd="0" presId="urn:microsoft.com/office/officeart/2005/8/layout/hierarchy3"/>
    <dgm:cxn modelId="{10BB52C0-B6D7-584C-84F3-27219605EDCF}" type="presParOf" srcId="{649B7EFC-CE60-B749-9680-5C4FBD18A471}" destId="{738E86A8-12B7-574C-8B9A-B8ECEC1FB996}" srcOrd="3" destOrd="0" presId="urn:microsoft.com/office/officeart/2005/8/layout/hierarchy3"/>
    <dgm:cxn modelId="{9C5D444E-F2FC-C647-A0B1-7DCC063E93C9}" type="presParOf" srcId="{FDF072C6-164C-0E4D-A567-CEF9FFB02B7C}" destId="{C536D018-6F7F-D04E-AAF7-0D6BC2DD511D}" srcOrd="1" destOrd="0" presId="urn:microsoft.com/office/officeart/2005/8/layout/hierarchy3"/>
    <dgm:cxn modelId="{269E1EB7-B30D-EE42-B968-5E9AE1D28048}" type="presParOf" srcId="{C536D018-6F7F-D04E-AAF7-0D6BC2DD511D}" destId="{2C697E85-047F-8C4F-B6A2-BF6D2D33AC84}" srcOrd="0" destOrd="0" presId="urn:microsoft.com/office/officeart/2005/8/layout/hierarchy3"/>
    <dgm:cxn modelId="{99CD99DB-CB9F-5D45-A248-E90F6BC74ADD}" type="presParOf" srcId="{2C697E85-047F-8C4F-B6A2-BF6D2D33AC84}" destId="{ED6C3888-610F-5049-A6D5-EB99DD209409}" srcOrd="0" destOrd="0" presId="urn:microsoft.com/office/officeart/2005/8/layout/hierarchy3"/>
    <dgm:cxn modelId="{44614A29-0B39-1C46-BB9E-692EA1CF1E3E}" type="presParOf" srcId="{2C697E85-047F-8C4F-B6A2-BF6D2D33AC84}" destId="{9DEFAF0C-B668-5640-8F0F-15E013028DEE}" srcOrd="1" destOrd="0" presId="urn:microsoft.com/office/officeart/2005/8/layout/hierarchy3"/>
    <dgm:cxn modelId="{394D7CAF-AC4A-DE47-87BE-25F530ACCC87}" type="presParOf" srcId="{C536D018-6F7F-D04E-AAF7-0D6BC2DD511D}" destId="{8B1208C4-EFD2-CC42-A328-DDDA2B28CD83}" srcOrd="1" destOrd="0" presId="urn:microsoft.com/office/officeart/2005/8/layout/hierarchy3"/>
    <dgm:cxn modelId="{656C57CD-BF61-3A48-AB25-0EDCE7C7B9CE}" type="presParOf" srcId="{8B1208C4-EFD2-CC42-A328-DDDA2B28CD83}" destId="{C97B8EF8-FC1E-EA45-B5C4-0D92113DDFCE}" srcOrd="0" destOrd="0" presId="urn:microsoft.com/office/officeart/2005/8/layout/hierarchy3"/>
    <dgm:cxn modelId="{72696E99-04EA-C242-A7F5-2633718DBBF0}" type="presParOf" srcId="{8B1208C4-EFD2-CC42-A328-DDDA2B28CD83}" destId="{11E5D297-7656-0C4B-B3A9-4833E7861E88}" srcOrd="1" destOrd="0" presId="urn:microsoft.com/office/officeart/2005/8/layout/hierarchy3"/>
    <dgm:cxn modelId="{74C20780-1DC6-4A25-BB90-635DA744E22B}" type="presParOf" srcId="{8B1208C4-EFD2-CC42-A328-DDDA2B28CD83}" destId="{449AE748-5236-A546-805F-3F88858F1D6D}" srcOrd="2" destOrd="0" presId="urn:microsoft.com/office/officeart/2005/8/layout/hierarchy3"/>
    <dgm:cxn modelId="{BEF39ADF-58D4-4740-8B8F-6832320DD24A}" type="presParOf" srcId="{8B1208C4-EFD2-CC42-A328-DDDA2B28CD83}" destId="{4964CA04-8A5C-844F-938B-9C29BEABFFAA}" srcOrd="3" destOrd="0" presId="urn:microsoft.com/office/officeart/2005/8/layout/hierarchy3"/>
    <dgm:cxn modelId="{DDE53B12-66CD-A541-AC49-D3CC882B735A}" type="presParOf" srcId="{8B1208C4-EFD2-CC42-A328-DDDA2B28CD83}" destId="{C0444918-7053-824C-A512-AFBC1A4A40A5}" srcOrd="4" destOrd="0" presId="urn:microsoft.com/office/officeart/2005/8/layout/hierarchy3"/>
    <dgm:cxn modelId="{8C9356F6-094D-5247-91C4-EBF116E8F2FA}" type="presParOf" srcId="{8B1208C4-EFD2-CC42-A328-DDDA2B28CD83}" destId="{14D2DACE-5605-4C49-955E-42969393BCA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1536C7-F257-8241-A7F3-474B8F51D30C}" type="doc">
      <dgm:prSet loTypeId="urn:microsoft.com/office/officeart/2005/8/layout/list1" loCatId="" qsTypeId="urn:microsoft.com/office/officeart/2005/8/quickstyle/simple1" qsCatId="simple" csTypeId="urn:microsoft.com/office/officeart/2005/8/colors/accent0_1" csCatId="mainScheme" phldr="1"/>
      <dgm:spPr/>
      <dgm:t>
        <a:bodyPr/>
        <a:lstStyle/>
        <a:p>
          <a:endParaRPr lang="en-US"/>
        </a:p>
      </dgm:t>
    </dgm:pt>
    <dgm:pt modelId="{6A5F0BB6-825F-B447-8038-00593AA8532E}">
      <dgm:prSet phldrT="[Text]" custT="1"/>
      <dgm:spPr/>
      <dgm:t>
        <a:bodyPr/>
        <a:lstStyle/>
        <a:p>
          <a:r>
            <a:rPr lang="en-US" sz="2400" dirty="0"/>
            <a:t>Parameter : </a:t>
          </a:r>
          <a:r>
            <a:rPr lang="en-US" sz="2400" dirty="0">
              <a:cs typeface="Calibri"/>
            </a:rPr>
            <a:t> K = 20</a:t>
          </a:r>
          <a:endParaRPr lang="en-US" sz="2400" dirty="0"/>
        </a:p>
      </dgm:t>
    </dgm:pt>
    <dgm:pt modelId="{EDA2E008-1B09-8A4B-9690-9CF75F93770B}" type="parTrans" cxnId="{E7358BF3-B8B2-B94D-A272-DAE20FA0A6D3}">
      <dgm:prSet/>
      <dgm:spPr/>
      <dgm:t>
        <a:bodyPr/>
        <a:lstStyle/>
        <a:p>
          <a:endParaRPr lang="en-US" sz="2000"/>
        </a:p>
      </dgm:t>
    </dgm:pt>
    <dgm:pt modelId="{A0F5D429-A33D-F643-BF29-73014405BC8E}" type="sibTrans" cxnId="{E7358BF3-B8B2-B94D-A272-DAE20FA0A6D3}">
      <dgm:prSet/>
      <dgm:spPr/>
      <dgm:t>
        <a:bodyPr/>
        <a:lstStyle/>
        <a:p>
          <a:endParaRPr lang="en-US" sz="2000"/>
        </a:p>
      </dgm:t>
    </dgm:pt>
    <dgm:pt modelId="{609D1C22-A4EE-5440-A649-6277819A2A0C}">
      <dgm:prSet phldrT="[Text]" custT="1"/>
      <dgm:spPr/>
      <dgm:t>
        <a:bodyPr/>
        <a:lstStyle/>
        <a:p>
          <a:r>
            <a:rPr lang="en-US" sz="2400" dirty="0"/>
            <a:t>Tuning</a:t>
          </a:r>
          <a:r>
            <a:rPr lang="en-US" sz="2400" dirty="0">
              <a:cs typeface="Calibri"/>
            </a:rPr>
            <a:t> : Class label 1 higher weightage</a:t>
          </a:r>
          <a:endParaRPr lang="en-US" sz="2400" dirty="0"/>
        </a:p>
      </dgm:t>
    </dgm:pt>
    <dgm:pt modelId="{277E722C-7682-B649-88F3-CF56256891CD}" type="parTrans" cxnId="{FAC1F23A-C10F-A346-89A6-53000A38E4A8}">
      <dgm:prSet/>
      <dgm:spPr/>
      <dgm:t>
        <a:bodyPr/>
        <a:lstStyle/>
        <a:p>
          <a:endParaRPr lang="en-US" sz="2000"/>
        </a:p>
      </dgm:t>
    </dgm:pt>
    <dgm:pt modelId="{8D1DC927-EC9C-5B4E-B061-13FB7DD283B9}" type="sibTrans" cxnId="{FAC1F23A-C10F-A346-89A6-53000A38E4A8}">
      <dgm:prSet/>
      <dgm:spPr/>
      <dgm:t>
        <a:bodyPr/>
        <a:lstStyle/>
        <a:p>
          <a:endParaRPr lang="en-US" sz="2000"/>
        </a:p>
      </dgm:t>
    </dgm:pt>
    <dgm:pt modelId="{5CAF3AD4-1CB9-364C-98A9-6998A53CED29}">
      <dgm:prSet phldrT="[Text]" custT="1"/>
      <dgm:spPr/>
      <dgm:t>
        <a:bodyPr/>
        <a:lstStyle/>
        <a:p>
          <a:r>
            <a:rPr lang="en-US" sz="2400" dirty="0"/>
            <a:t>Performed on PC's</a:t>
          </a:r>
        </a:p>
      </dgm:t>
    </dgm:pt>
    <dgm:pt modelId="{3A3730C1-3D9D-604D-A41E-39B789843449}" type="parTrans" cxnId="{A15B65D7-1AA9-8D4D-85CB-14C7CCF5EBD4}">
      <dgm:prSet/>
      <dgm:spPr/>
      <dgm:t>
        <a:bodyPr/>
        <a:lstStyle/>
        <a:p>
          <a:endParaRPr lang="en-US" sz="2000"/>
        </a:p>
      </dgm:t>
    </dgm:pt>
    <dgm:pt modelId="{00A9532C-D451-794F-B53C-559E629CD2DC}" type="sibTrans" cxnId="{A15B65D7-1AA9-8D4D-85CB-14C7CCF5EBD4}">
      <dgm:prSet/>
      <dgm:spPr/>
      <dgm:t>
        <a:bodyPr/>
        <a:lstStyle/>
        <a:p>
          <a:endParaRPr lang="en-US" sz="2000"/>
        </a:p>
      </dgm:t>
    </dgm:pt>
    <dgm:pt modelId="{C12A299C-A4A9-594D-B2B5-94B9B09C7C44}" type="pres">
      <dgm:prSet presAssocID="{9E1536C7-F257-8241-A7F3-474B8F51D30C}" presName="linear" presStyleCnt="0">
        <dgm:presLayoutVars>
          <dgm:dir/>
          <dgm:animLvl val="lvl"/>
          <dgm:resizeHandles val="exact"/>
        </dgm:presLayoutVars>
      </dgm:prSet>
      <dgm:spPr/>
      <dgm:t>
        <a:bodyPr/>
        <a:lstStyle/>
        <a:p>
          <a:endParaRPr lang="en-US"/>
        </a:p>
      </dgm:t>
    </dgm:pt>
    <dgm:pt modelId="{142FABCA-7085-9943-9539-858AB3AEA5A3}" type="pres">
      <dgm:prSet presAssocID="{6A5F0BB6-825F-B447-8038-00593AA8532E}" presName="parentLin" presStyleCnt="0"/>
      <dgm:spPr/>
    </dgm:pt>
    <dgm:pt modelId="{5DBA39C3-C4C8-894C-90AB-086B402D49ED}" type="pres">
      <dgm:prSet presAssocID="{6A5F0BB6-825F-B447-8038-00593AA8532E}" presName="parentLeftMargin" presStyleLbl="node1" presStyleIdx="0" presStyleCnt="3"/>
      <dgm:spPr/>
      <dgm:t>
        <a:bodyPr/>
        <a:lstStyle/>
        <a:p>
          <a:endParaRPr lang="en-US"/>
        </a:p>
      </dgm:t>
    </dgm:pt>
    <dgm:pt modelId="{C3EE3EEC-5727-3649-92D3-EA18E63518B1}" type="pres">
      <dgm:prSet presAssocID="{6A5F0BB6-825F-B447-8038-00593AA8532E}" presName="parentText" presStyleLbl="node1" presStyleIdx="0" presStyleCnt="3" custScaleX="117416" custScaleY="170398" custLinFactNeighborX="30232" custLinFactNeighborY="20719">
        <dgm:presLayoutVars>
          <dgm:chMax val="0"/>
          <dgm:bulletEnabled val="1"/>
        </dgm:presLayoutVars>
      </dgm:prSet>
      <dgm:spPr/>
      <dgm:t>
        <a:bodyPr/>
        <a:lstStyle/>
        <a:p>
          <a:endParaRPr lang="en-US"/>
        </a:p>
      </dgm:t>
    </dgm:pt>
    <dgm:pt modelId="{E0C3A3E2-BD4E-0643-9086-F8EED2B1EFCF}" type="pres">
      <dgm:prSet presAssocID="{6A5F0BB6-825F-B447-8038-00593AA8532E}" presName="negativeSpace" presStyleCnt="0"/>
      <dgm:spPr/>
    </dgm:pt>
    <dgm:pt modelId="{51A71189-E358-E34E-9EE0-6B2939E47EF0}" type="pres">
      <dgm:prSet presAssocID="{6A5F0BB6-825F-B447-8038-00593AA8532E}" presName="childText" presStyleLbl="conFgAcc1" presStyleIdx="0" presStyleCnt="3" custScaleY="170398">
        <dgm:presLayoutVars>
          <dgm:bulletEnabled val="1"/>
        </dgm:presLayoutVars>
      </dgm:prSet>
      <dgm:spPr/>
    </dgm:pt>
    <dgm:pt modelId="{E071A9C3-8C7A-834B-AC9C-B28C9968E445}" type="pres">
      <dgm:prSet presAssocID="{A0F5D429-A33D-F643-BF29-73014405BC8E}" presName="spaceBetweenRectangles" presStyleCnt="0"/>
      <dgm:spPr/>
    </dgm:pt>
    <dgm:pt modelId="{33898657-9E99-9A41-8E55-73AB2B685C13}" type="pres">
      <dgm:prSet presAssocID="{609D1C22-A4EE-5440-A649-6277819A2A0C}" presName="parentLin" presStyleCnt="0"/>
      <dgm:spPr/>
    </dgm:pt>
    <dgm:pt modelId="{3EA3B274-3B46-D941-A360-FF8731C1313E}" type="pres">
      <dgm:prSet presAssocID="{609D1C22-A4EE-5440-A649-6277819A2A0C}" presName="parentLeftMargin" presStyleLbl="node1" presStyleIdx="0" presStyleCnt="3"/>
      <dgm:spPr/>
      <dgm:t>
        <a:bodyPr/>
        <a:lstStyle/>
        <a:p>
          <a:endParaRPr lang="en-US"/>
        </a:p>
      </dgm:t>
    </dgm:pt>
    <dgm:pt modelId="{9D94C545-A7FA-E140-87B6-A4B5CBA31971}" type="pres">
      <dgm:prSet presAssocID="{609D1C22-A4EE-5440-A649-6277819A2A0C}" presName="parentText" presStyleLbl="node1" presStyleIdx="1" presStyleCnt="3" custScaleX="117416" custScaleY="170398" custLinFactNeighborX="30232" custLinFactNeighborY="27520">
        <dgm:presLayoutVars>
          <dgm:chMax val="0"/>
          <dgm:bulletEnabled val="1"/>
        </dgm:presLayoutVars>
      </dgm:prSet>
      <dgm:spPr/>
      <dgm:t>
        <a:bodyPr/>
        <a:lstStyle/>
        <a:p>
          <a:endParaRPr lang="en-US"/>
        </a:p>
      </dgm:t>
    </dgm:pt>
    <dgm:pt modelId="{98630FE0-8F68-904E-A6AC-446F47B969DA}" type="pres">
      <dgm:prSet presAssocID="{609D1C22-A4EE-5440-A649-6277819A2A0C}" presName="negativeSpace" presStyleCnt="0"/>
      <dgm:spPr/>
    </dgm:pt>
    <dgm:pt modelId="{74AD8D02-801C-EB40-9105-7740C7EA240A}" type="pres">
      <dgm:prSet presAssocID="{609D1C22-A4EE-5440-A649-6277819A2A0C}" presName="childText" presStyleLbl="conFgAcc1" presStyleIdx="1" presStyleCnt="3" custScaleY="170398">
        <dgm:presLayoutVars>
          <dgm:bulletEnabled val="1"/>
        </dgm:presLayoutVars>
      </dgm:prSet>
      <dgm:spPr/>
    </dgm:pt>
    <dgm:pt modelId="{ED54D320-9963-5B48-B8DA-1C993FFB54F0}" type="pres">
      <dgm:prSet presAssocID="{8D1DC927-EC9C-5B4E-B061-13FB7DD283B9}" presName="spaceBetweenRectangles" presStyleCnt="0"/>
      <dgm:spPr/>
    </dgm:pt>
    <dgm:pt modelId="{3ED8A036-EE41-9743-B880-39C486F3D751}" type="pres">
      <dgm:prSet presAssocID="{5CAF3AD4-1CB9-364C-98A9-6998A53CED29}" presName="parentLin" presStyleCnt="0"/>
      <dgm:spPr/>
    </dgm:pt>
    <dgm:pt modelId="{13BD763B-817E-354B-9FCD-E935F2692F0C}" type="pres">
      <dgm:prSet presAssocID="{5CAF3AD4-1CB9-364C-98A9-6998A53CED29}" presName="parentLeftMargin" presStyleLbl="node1" presStyleIdx="1" presStyleCnt="3"/>
      <dgm:spPr/>
      <dgm:t>
        <a:bodyPr/>
        <a:lstStyle/>
        <a:p>
          <a:endParaRPr lang="en-US"/>
        </a:p>
      </dgm:t>
    </dgm:pt>
    <dgm:pt modelId="{4C5F2B12-6AD5-984F-92B4-BE4A43014EA0}" type="pres">
      <dgm:prSet presAssocID="{5CAF3AD4-1CB9-364C-98A9-6998A53CED29}" presName="parentText" presStyleLbl="node1" presStyleIdx="2" presStyleCnt="3" custLinFactNeighborX="27600" custLinFactNeighborY="10360">
        <dgm:presLayoutVars>
          <dgm:chMax val="0"/>
          <dgm:bulletEnabled val="1"/>
        </dgm:presLayoutVars>
      </dgm:prSet>
      <dgm:spPr/>
      <dgm:t>
        <a:bodyPr/>
        <a:lstStyle/>
        <a:p>
          <a:endParaRPr lang="en-US"/>
        </a:p>
      </dgm:t>
    </dgm:pt>
    <dgm:pt modelId="{DCF6C861-3AF2-7549-9175-764560A675AA}" type="pres">
      <dgm:prSet presAssocID="{5CAF3AD4-1CB9-364C-98A9-6998A53CED29}" presName="negativeSpace" presStyleCnt="0"/>
      <dgm:spPr/>
    </dgm:pt>
    <dgm:pt modelId="{217850B1-7101-A249-AFC3-6E6900E7F089}" type="pres">
      <dgm:prSet presAssocID="{5CAF3AD4-1CB9-364C-98A9-6998A53CED29}" presName="childText" presStyleLbl="conFgAcc1" presStyleIdx="2" presStyleCnt="3">
        <dgm:presLayoutVars>
          <dgm:bulletEnabled val="1"/>
        </dgm:presLayoutVars>
      </dgm:prSet>
      <dgm:spPr/>
    </dgm:pt>
  </dgm:ptLst>
  <dgm:cxnLst>
    <dgm:cxn modelId="{E7358BF3-B8B2-B94D-A272-DAE20FA0A6D3}" srcId="{9E1536C7-F257-8241-A7F3-474B8F51D30C}" destId="{6A5F0BB6-825F-B447-8038-00593AA8532E}" srcOrd="0" destOrd="0" parTransId="{EDA2E008-1B09-8A4B-9690-9CF75F93770B}" sibTransId="{A0F5D429-A33D-F643-BF29-73014405BC8E}"/>
    <dgm:cxn modelId="{75622745-009F-F546-8C93-BF9BC0333627}" type="presOf" srcId="{5CAF3AD4-1CB9-364C-98A9-6998A53CED29}" destId="{13BD763B-817E-354B-9FCD-E935F2692F0C}" srcOrd="0" destOrd="0" presId="urn:microsoft.com/office/officeart/2005/8/layout/list1"/>
    <dgm:cxn modelId="{CCB689CB-A4EC-DE44-B92F-D8588A8DD80A}" type="presOf" srcId="{6A5F0BB6-825F-B447-8038-00593AA8532E}" destId="{C3EE3EEC-5727-3649-92D3-EA18E63518B1}" srcOrd="1" destOrd="0" presId="urn:microsoft.com/office/officeart/2005/8/layout/list1"/>
    <dgm:cxn modelId="{2E6D608B-392B-E242-AEAE-ACF4E5E95BD3}" type="presOf" srcId="{609D1C22-A4EE-5440-A649-6277819A2A0C}" destId="{3EA3B274-3B46-D941-A360-FF8731C1313E}" srcOrd="0" destOrd="0" presId="urn:microsoft.com/office/officeart/2005/8/layout/list1"/>
    <dgm:cxn modelId="{402D2C31-3D25-0245-A2D8-6C736CC7572A}" type="presOf" srcId="{9E1536C7-F257-8241-A7F3-474B8F51D30C}" destId="{C12A299C-A4A9-594D-B2B5-94B9B09C7C44}" srcOrd="0" destOrd="0" presId="urn:microsoft.com/office/officeart/2005/8/layout/list1"/>
    <dgm:cxn modelId="{C9709B1A-C225-614A-BD5B-2F2CB2913EF6}" type="presOf" srcId="{6A5F0BB6-825F-B447-8038-00593AA8532E}" destId="{5DBA39C3-C4C8-894C-90AB-086B402D49ED}" srcOrd="0" destOrd="0" presId="urn:microsoft.com/office/officeart/2005/8/layout/list1"/>
    <dgm:cxn modelId="{FAC1F23A-C10F-A346-89A6-53000A38E4A8}" srcId="{9E1536C7-F257-8241-A7F3-474B8F51D30C}" destId="{609D1C22-A4EE-5440-A649-6277819A2A0C}" srcOrd="1" destOrd="0" parTransId="{277E722C-7682-B649-88F3-CF56256891CD}" sibTransId="{8D1DC927-EC9C-5B4E-B061-13FB7DD283B9}"/>
    <dgm:cxn modelId="{5DE40CBF-5EAB-4247-86AB-CD575A8DB164}" type="presOf" srcId="{609D1C22-A4EE-5440-A649-6277819A2A0C}" destId="{9D94C545-A7FA-E140-87B6-A4B5CBA31971}" srcOrd="1" destOrd="0" presId="urn:microsoft.com/office/officeart/2005/8/layout/list1"/>
    <dgm:cxn modelId="{A15B65D7-1AA9-8D4D-85CB-14C7CCF5EBD4}" srcId="{9E1536C7-F257-8241-A7F3-474B8F51D30C}" destId="{5CAF3AD4-1CB9-364C-98A9-6998A53CED29}" srcOrd="2" destOrd="0" parTransId="{3A3730C1-3D9D-604D-A41E-39B789843449}" sibTransId="{00A9532C-D451-794F-B53C-559E629CD2DC}"/>
    <dgm:cxn modelId="{81928F51-3B0F-2D4F-A0F0-6D15765426D0}" type="presOf" srcId="{5CAF3AD4-1CB9-364C-98A9-6998A53CED29}" destId="{4C5F2B12-6AD5-984F-92B4-BE4A43014EA0}" srcOrd="1" destOrd="0" presId="urn:microsoft.com/office/officeart/2005/8/layout/list1"/>
    <dgm:cxn modelId="{717F4A4A-556C-1948-B569-80F2BD193BE3}" type="presParOf" srcId="{C12A299C-A4A9-594D-B2B5-94B9B09C7C44}" destId="{142FABCA-7085-9943-9539-858AB3AEA5A3}" srcOrd="0" destOrd="0" presId="urn:microsoft.com/office/officeart/2005/8/layout/list1"/>
    <dgm:cxn modelId="{7041451B-F3EB-2544-9168-B31D66D561E8}" type="presParOf" srcId="{142FABCA-7085-9943-9539-858AB3AEA5A3}" destId="{5DBA39C3-C4C8-894C-90AB-086B402D49ED}" srcOrd="0" destOrd="0" presId="urn:microsoft.com/office/officeart/2005/8/layout/list1"/>
    <dgm:cxn modelId="{6B675C0D-36DC-EE4A-80B0-C5FF08F74410}" type="presParOf" srcId="{142FABCA-7085-9943-9539-858AB3AEA5A3}" destId="{C3EE3EEC-5727-3649-92D3-EA18E63518B1}" srcOrd="1" destOrd="0" presId="urn:microsoft.com/office/officeart/2005/8/layout/list1"/>
    <dgm:cxn modelId="{5085845E-C879-1642-B3F5-9B09B1F19A3A}" type="presParOf" srcId="{C12A299C-A4A9-594D-B2B5-94B9B09C7C44}" destId="{E0C3A3E2-BD4E-0643-9086-F8EED2B1EFCF}" srcOrd="1" destOrd="0" presId="urn:microsoft.com/office/officeart/2005/8/layout/list1"/>
    <dgm:cxn modelId="{54A2367D-0CE3-0B4D-8834-53219D724612}" type="presParOf" srcId="{C12A299C-A4A9-594D-B2B5-94B9B09C7C44}" destId="{51A71189-E358-E34E-9EE0-6B2939E47EF0}" srcOrd="2" destOrd="0" presId="urn:microsoft.com/office/officeart/2005/8/layout/list1"/>
    <dgm:cxn modelId="{B39ED60A-D794-8F42-A082-74A1D933516A}" type="presParOf" srcId="{C12A299C-A4A9-594D-B2B5-94B9B09C7C44}" destId="{E071A9C3-8C7A-834B-AC9C-B28C9968E445}" srcOrd="3" destOrd="0" presId="urn:microsoft.com/office/officeart/2005/8/layout/list1"/>
    <dgm:cxn modelId="{241C5C1B-0302-7D40-AAFF-851A7FAAB516}" type="presParOf" srcId="{C12A299C-A4A9-594D-B2B5-94B9B09C7C44}" destId="{33898657-9E99-9A41-8E55-73AB2B685C13}" srcOrd="4" destOrd="0" presId="urn:microsoft.com/office/officeart/2005/8/layout/list1"/>
    <dgm:cxn modelId="{6D869EB5-5F2C-3542-A38B-19E66250A37A}" type="presParOf" srcId="{33898657-9E99-9A41-8E55-73AB2B685C13}" destId="{3EA3B274-3B46-D941-A360-FF8731C1313E}" srcOrd="0" destOrd="0" presId="urn:microsoft.com/office/officeart/2005/8/layout/list1"/>
    <dgm:cxn modelId="{271F6BDA-2BAB-914D-8B01-9B00E11461AC}" type="presParOf" srcId="{33898657-9E99-9A41-8E55-73AB2B685C13}" destId="{9D94C545-A7FA-E140-87B6-A4B5CBA31971}" srcOrd="1" destOrd="0" presId="urn:microsoft.com/office/officeart/2005/8/layout/list1"/>
    <dgm:cxn modelId="{DD8D3427-0180-3D41-A8FE-44213CAE6B73}" type="presParOf" srcId="{C12A299C-A4A9-594D-B2B5-94B9B09C7C44}" destId="{98630FE0-8F68-904E-A6AC-446F47B969DA}" srcOrd="5" destOrd="0" presId="urn:microsoft.com/office/officeart/2005/8/layout/list1"/>
    <dgm:cxn modelId="{C2B2B760-7A34-374C-9CA3-AF4969090998}" type="presParOf" srcId="{C12A299C-A4A9-594D-B2B5-94B9B09C7C44}" destId="{74AD8D02-801C-EB40-9105-7740C7EA240A}" srcOrd="6" destOrd="0" presId="urn:microsoft.com/office/officeart/2005/8/layout/list1"/>
    <dgm:cxn modelId="{9986EA01-7BDB-E242-9A70-2E9654E8497B}" type="presParOf" srcId="{C12A299C-A4A9-594D-B2B5-94B9B09C7C44}" destId="{ED54D320-9963-5B48-B8DA-1C993FFB54F0}" srcOrd="7" destOrd="0" presId="urn:microsoft.com/office/officeart/2005/8/layout/list1"/>
    <dgm:cxn modelId="{B238FD3D-DD5C-174D-A2D0-EA1A1E3DDB1D}" type="presParOf" srcId="{C12A299C-A4A9-594D-B2B5-94B9B09C7C44}" destId="{3ED8A036-EE41-9743-B880-39C486F3D751}" srcOrd="8" destOrd="0" presId="urn:microsoft.com/office/officeart/2005/8/layout/list1"/>
    <dgm:cxn modelId="{BA601107-EAC1-654A-8613-27EF2C173D3D}" type="presParOf" srcId="{3ED8A036-EE41-9743-B880-39C486F3D751}" destId="{13BD763B-817E-354B-9FCD-E935F2692F0C}" srcOrd="0" destOrd="0" presId="urn:microsoft.com/office/officeart/2005/8/layout/list1"/>
    <dgm:cxn modelId="{829FF938-3C2A-FB44-88C4-18AF2305CEF4}" type="presParOf" srcId="{3ED8A036-EE41-9743-B880-39C486F3D751}" destId="{4C5F2B12-6AD5-984F-92B4-BE4A43014EA0}" srcOrd="1" destOrd="0" presId="urn:microsoft.com/office/officeart/2005/8/layout/list1"/>
    <dgm:cxn modelId="{E3B7021B-C58B-9E47-8F9C-6CBD7AB000ED}" type="presParOf" srcId="{C12A299C-A4A9-594D-B2B5-94B9B09C7C44}" destId="{DCF6C861-3AF2-7549-9175-764560A675AA}" srcOrd="9" destOrd="0" presId="urn:microsoft.com/office/officeart/2005/8/layout/list1"/>
    <dgm:cxn modelId="{25EF1DE3-C948-9549-A35B-5F87162ED87D}" type="presParOf" srcId="{C12A299C-A4A9-594D-B2B5-94B9B09C7C44}" destId="{217850B1-7101-A249-AFC3-6E6900E7F089}"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1536C7-F257-8241-A7F3-474B8F51D30C}" type="doc">
      <dgm:prSet loTypeId="urn:microsoft.com/office/officeart/2005/8/layout/list1" loCatId="" qsTypeId="urn:microsoft.com/office/officeart/2005/8/quickstyle/simple1" qsCatId="simple" csTypeId="urn:microsoft.com/office/officeart/2005/8/colors/accent0_1" csCatId="mainScheme" phldr="1"/>
      <dgm:spPr/>
      <dgm:t>
        <a:bodyPr/>
        <a:lstStyle/>
        <a:p>
          <a:endParaRPr lang="en-US"/>
        </a:p>
      </dgm:t>
    </dgm:pt>
    <dgm:pt modelId="{6A5F0BB6-825F-B447-8038-00593AA8532E}">
      <dgm:prSet phldrT="[Text]" custT="1"/>
      <dgm:spPr/>
      <dgm:t>
        <a:bodyPr/>
        <a:lstStyle/>
        <a:p>
          <a:r>
            <a:rPr lang="en-US" sz="2000">
              <a:cs typeface="Calibri Light"/>
            </a:rPr>
            <a:t> Number of trees</a:t>
          </a:r>
          <a:r>
            <a:rPr lang="en-US" sz="2000"/>
            <a:t>: </a:t>
          </a:r>
          <a:r>
            <a:rPr lang="en-US" sz="2000">
              <a:cs typeface="Calibri"/>
            </a:rPr>
            <a:t>n = </a:t>
          </a:r>
          <a:r>
            <a:rPr lang="en-US" altLang="zh-Hans" sz="2000">
              <a:cs typeface="Calibri"/>
            </a:rPr>
            <a:t>100</a:t>
          </a:r>
          <a:endParaRPr lang="en-US" sz="2000" dirty="0"/>
        </a:p>
      </dgm:t>
    </dgm:pt>
    <dgm:pt modelId="{EDA2E008-1B09-8A4B-9690-9CF75F93770B}" type="parTrans" cxnId="{E7358BF3-B8B2-B94D-A272-DAE20FA0A6D3}">
      <dgm:prSet/>
      <dgm:spPr/>
      <dgm:t>
        <a:bodyPr/>
        <a:lstStyle/>
        <a:p>
          <a:endParaRPr lang="en-US" sz="2000"/>
        </a:p>
      </dgm:t>
    </dgm:pt>
    <dgm:pt modelId="{A0F5D429-A33D-F643-BF29-73014405BC8E}" type="sibTrans" cxnId="{E7358BF3-B8B2-B94D-A272-DAE20FA0A6D3}">
      <dgm:prSet/>
      <dgm:spPr/>
      <dgm:t>
        <a:bodyPr/>
        <a:lstStyle/>
        <a:p>
          <a:endParaRPr lang="en-US" sz="2000"/>
        </a:p>
      </dgm:t>
    </dgm:pt>
    <dgm:pt modelId="{609D1C22-A4EE-5440-A649-6277819A2A0C}">
      <dgm:prSet phldrT="[Text]" custT="1"/>
      <dgm:spPr/>
      <dgm:t>
        <a:bodyPr/>
        <a:lstStyle/>
        <a:p>
          <a:r>
            <a:rPr lang="en-US" sz="2000">
              <a:cs typeface="Calibri Light"/>
            </a:rPr>
            <a:t> Importance of predictors should be assessed </a:t>
          </a:r>
          <a:endParaRPr lang="en-US" sz="2000" dirty="0">
            <a:cs typeface="Calibri Light"/>
          </a:endParaRPr>
        </a:p>
      </dgm:t>
    </dgm:pt>
    <dgm:pt modelId="{277E722C-7682-B649-88F3-CF56256891CD}" type="parTrans" cxnId="{FAC1F23A-C10F-A346-89A6-53000A38E4A8}">
      <dgm:prSet/>
      <dgm:spPr/>
      <dgm:t>
        <a:bodyPr/>
        <a:lstStyle/>
        <a:p>
          <a:endParaRPr lang="en-US" sz="2000"/>
        </a:p>
      </dgm:t>
    </dgm:pt>
    <dgm:pt modelId="{8D1DC927-EC9C-5B4E-B061-13FB7DD283B9}" type="sibTrans" cxnId="{FAC1F23A-C10F-A346-89A6-53000A38E4A8}">
      <dgm:prSet/>
      <dgm:spPr/>
      <dgm:t>
        <a:bodyPr/>
        <a:lstStyle/>
        <a:p>
          <a:endParaRPr lang="en-US" sz="2000"/>
        </a:p>
      </dgm:t>
    </dgm:pt>
    <dgm:pt modelId="{5CAF3AD4-1CB9-364C-98A9-6998A53CED29}">
      <dgm:prSet phldrT="[Text]" custT="1"/>
      <dgm:spPr/>
      <dgm:t>
        <a:bodyPr/>
        <a:lstStyle/>
        <a:p>
          <a:r>
            <a:rPr lang="en-US" sz="2000" dirty="0"/>
            <a:t>Performed on variables obtained from KS +RF</a:t>
          </a:r>
        </a:p>
      </dgm:t>
    </dgm:pt>
    <dgm:pt modelId="{3A3730C1-3D9D-604D-A41E-39B789843449}" type="parTrans" cxnId="{A15B65D7-1AA9-8D4D-85CB-14C7CCF5EBD4}">
      <dgm:prSet/>
      <dgm:spPr/>
      <dgm:t>
        <a:bodyPr/>
        <a:lstStyle/>
        <a:p>
          <a:endParaRPr lang="en-US" sz="2000"/>
        </a:p>
      </dgm:t>
    </dgm:pt>
    <dgm:pt modelId="{00A9532C-D451-794F-B53C-559E629CD2DC}" type="sibTrans" cxnId="{A15B65D7-1AA9-8D4D-85CB-14C7CCF5EBD4}">
      <dgm:prSet/>
      <dgm:spPr/>
      <dgm:t>
        <a:bodyPr/>
        <a:lstStyle/>
        <a:p>
          <a:endParaRPr lang="en-US" sz="2000"/>
        </a:p>
      </dgm:t>
    </dgm:pt>
    <dgm:pt modelId="{C12A299C-A4A9-594D-B2B5-94B9B09C7C44}" type="pres">
      <dgm:prSet presAssocID="{9E1536C7-F257-8241-A7F3-474B8F51D30C}" presName="linear" presStyleCnt="0">
        <dgm:presLayoutVars>
          <dgm:dir/>
          <dgm:animLvl val="lvl"/>
          <dgm:resizeHandles val="exact"/>
        </dgm:presLayoutVars>
      </dgm:prSet>
      <dgm:spPr/>
      <dgm:t>
        <a:bodyPr/>
        <a:lstStyle/>
        <a:p>
          <a:endParaRPr lang="en-US"/>
        </a:p>
      </dgm:t>
    </dgm:pt>
    <dgm:pt modelId="{142FABCA-7085-9943-9539-858AB3AEA5A3}" type="pres">
      <dgm:prSet presAssocID="{6A5F0BB6-825F-B447-8038-00593AA8532E}" presName="parentLin" presStyleCnt="0"/>
      <dgm:spPr/>
    </dgm:pt>
    <dgm:pt modelId="{5DBA39C3-C4C8-894C-90AB-086B402D49ED}" type="pres">
      <dgm:prSet presAssocID="{6A5F0BB6-825F-B447-8038-00593AA8532E}" presName="parentLeftMargin" presStyleLbl="node1" presStyleIdx="0" presStyleCnt="3"/>
      <dgm:spPr/>
      <dgm:t>
        <a:bodyPr/>
        <a:lstStyle/>
        <a:p>
          <a:endParaRPr lang="en-US"/>
        </a:p>
      </dgm:t>
    </dgm:pt>
    <dgm:pt modelId="{C3EE3EEC-5727-3649-92D3-EA18E63518B1}" type="pres">
      <dgm:prSet presAssocID="{6A5F0BB6-825F-B447-8038-00593AA8532E}" presName="parentText" presStyleLbl="node1" presStyleIdx="0" presStyleCnt="3" custScaleX="117416" custScaleY="170398">
        <dgm:presLayoutVars>
          <dgm:chMax val="0"/>
          <dgm:bulletEnabled val="1"/>
        </dgm:presLayoutVars>
      </dgm:prSet>
      <dgm:spPr/>
      <dgm:t>
        <a:bodyPr/>
        <a:lstStyle/>
        <a:p>
          <a:endParaRPr lang="en-US"/>
        </a:p>
      </dgm:t>
    </dgm:pt>
    <dgm:pt modelId="{E0C3A3E2-BD4E-0643-9086-F8EED2B1EFCF}" type="pres">
      <dgm:prSet presAssocID="{6A5F0BB6-825F-B447-8038-00593AA8532E}" presName="negativeSpace" presStyleCnt="0"/>
      <dgm:spPr/>
    </dgm:pt>
    <dgm:pt modelId="{51A71189-E358-E34E-9EE0-6B2939E47EF0}" type="pres">
      <dgm:prSet presAssocID="{6A5F0BB6-825F-B447-8038-00593AA8532E}" presName="childText" presStyleLbl="conFgAcc1" presStyleIdx="0" presStyleCnt="3" custScaleY="170398">
        <dgm:presLayoutVars>
          <dgm:bulletEnabled val="1"/>
        </dgm:presLayoutVars>
      </dgm:prSet>
      <dgm:spPr/>
    </dgm:pt>
    <dgm:pt modelId="{E071A9C3-8C7A-834B-AC9C-B28C9968E445}" type="pres">
      <dgm:prSet presAssocID="{A0F5D429-A33D-F643-BF29-73014405BC8E}" presName="spaceBetweenRectangles" presStyleCnt="0"/>
      <dgm:spPr/>
    </dgm:pt>
    <dgm:pt modelId="{33898657-9E99-9A41-8E55-73AB2B685C13}" type="pres">
      <dgm:prSet presAssocID="{609D1C22-A4EE-5440-A649-6277819A2A0C}" presName="parentLin" presStyleCnt="0"/>
      <dgm:spPr/>
    </dgm:pt>
    <dgm:pt modelId="{3EA3B274-3B46-D941-A360-FF8731C1313E}" type="pres">
      <dgm:prSet presAssocID="{609D1C22-A4EE-5440-A649-6277819A2A0C}" presName="parentLeftMargin" presStyleLbl="node1" presStyleIdx="0" presStyleCnt="3"/>
      <dgm:spPr/>
      <dgm:t>
        <a:bodyPr/>
        <a:lstStyle/>
        <a:p>
          <a:endParaRPr lang="en-US"/>
        </a:p>
      </dgm:t>
    </dgm:pt>
    <dgm:pt modelId="{9D94C545-A7FA-E140-87B6-A4B5CBA31971}" type="pres">
      <dgm:prSet presAssocID="{609D1C22-A4EE-5440-A649-6277819A2A0C}" presName="parentText" presStyleLbl="node1" presStyleIdx="1" presStyleCnt="3" custScaleX="117416" custScaleY="170398">
        <dgm:presLayoutVars>
          <dgm:chMax val="0"/>
          <dgm:bulletEnabled val="1"/>
        </dgm:presLayoutVars>
      </dgm:prSet>
      <dgm:spPr/>
      <dgm:t>
        <a:bodyPr/>
        <a:lstStyle/>
        <a:p>
          <a:endParaRPr lang="en-US"/>
        </a:p>
      </dgm:t>
    </dgm:pt>
    <dgm:pt modelId="{98630FE0-8F68-904E-A6AC-446F47B969DA}" type="pres">
      <dgm:prSet presAssocID="{609D1C22-A4EE-5440-A649-6277819A2A0C}" presName="negativeSpace" presStyleCnt="0"/>
      <dgm:spPr/>
    </dgm:pt>
    <dgm:pt modelId="{74AD8D02-801C-EB40-9105-7740C7EA240A}" type="pres">
      <dgm:prSet presAssocID="{609D1C22-A4EE-5440-A649-6277819A2A0C}" presName="childText" presStyleLbl="conFgAcc1" presStyleIdx="1" presStyleCnt="3" custScaleY="170398">
        <dgm:presLayoutVars>
          <dgm:bulletEnabled val="1"/>
        </dgm:presLayoutVars>
      </dgm:prSet>
      <dgm:spPr/>
    </dgm:pt>
    <dgm:pt modelId="{ED54D320-9963-5B48-B8DA-1C993FFB54F0}" type="pres">
      <dgm:prSet presAssocID="{8D1DC927-EC9C-5B4E-B061-13FB7DD283B9}" presName="spaceBetweenRectangles" presStyleCnt="0"/>
      <dgm:spPr/>
    </dgm:pt>
    <dgm:pt modelId="{3ED8A036-EE41-9743-B880-39C486F3D751}" type="pres">
      <dgm:prSet presAssocID="{5CAF3AD4-1CB9-364C-98A9-6998A53CED29}" presName="parentLin" presStyleCnt="0"/>
      <dgm:spPr/>
    </dgm:pt>
    <dgm:pt modelId="{13BD763B-817E-354B-9FCD-E935F2692F0C}" type="pres">
      <dgm:prSet presAssocID="{5CAF3AD4-1CB9-364C-98A9-6998A53CED29}" presName="parentLeftMargin" presStyleLbl="node1" presStyleIdx="1" presStyleCnt="3"/>
      <dgm:spPr/>
      <dgm:t>
        <a:bodyPr/>
        <a:lstStyle/>
        <a:p>
          <a:endParaRPr lang="en-US"/>
        </a:p>
      </dgm:t>
    </dgm:pt>
    <dgm:pt modelId="{4C5F2B12-6AD5-984F-92B4-BE4A43014EA0}" type="pres">
      <dgm:prSet presAssocID="{5CAF3AD4-1CB9-364C-98A9-6998A53CED29}" presName="parentText" presStyleLbl="node1" presStyleIdx="2" presStyleCnt="3">
        <dgm:presLayoutVars>
          <dgm:chMax val="0"/>
          <dgm:bulletEnabled val="1"/>
        </dgm:presLayoutVars>
      </dgm:prSet>
      <dgm:spPr/>
      <dgm:t>
        <a:bodyPr/>
        <a:lstStyle/>
        <a:p>
          <a:endParaRPr lang="en-US"/>
        </a:p>
      </dgm:t>
    </dgm:pt>
    <dgm:pt modelId="{DCF6C861-3AF2-7549-9175-764560A675AA}" type="pres">
      <dgm:prSet presAssocID="{5CAF3AD4-1CB9-364C-98A9-6998A53CED29}" presName="negativeSpace" presStyleCnt="0"/>
      <dgm:spPr/>
    </dgm:pt>
    <dgm:pt modelId="{217850B1-7101-A249-AFC3-6E6900E7F089}" type="pres">
      <dgm:prSet presAssocID="{5CAF3AD4-1CB9-364C-98A9-6998A53CED29}" presName="childText" presStyleLbl="conFgAcc1" presStyleIdx="2" presStyleCnt="3">
        <dgm:presLayoutVars>
          <dgm:bulletEnabled val="1"/>
        </dgm:presLayoutVars>
      </dgm:prSet>
      <dgm:spPr/>
    </dgm:pt>
  </dgm:ptLst>
  <dgm:cxnLst>
    <dgm:cxn modelId="{E7358BF3-B8B2-B94D-A272-DAE20FA0A6D3}" srcId="{9E1536C7-F257-8241-A7F3-474B8F51D30C}" destId="{6A5F0BB6-825F-B447-8038-00593AA8532E}" srcOrd="0" destOrd="0" parTransId="{EDA2E008-1B09-8A4B-9690-9CF75F93770B}" sibTransId="{A0F5D429-A33D-F643-BF29-73014405BC8E}"/>
    <dgm:cxn modelId="{75622745-009F-F546-8C93-BF9BC0333627}" type="presOf" srcId="{5CAF3AD4-1CB9-364C-98A9-6998A53CED29}" destId="{13BD763B-817E-354B-9FCD-E935F2692F0C}" srcOrd="0" destOrd="0" presId="urn:microsoft.com/office/officeart/2005/8/layout/list1"/>
    <dgm:cxn modelId="{CCB689CB-A4EC-DE44-B92F-D8588A8DD80A}" type="presOf" srcId="{6A5F0BB6-825F-B447-8038-00593AA8532E}" destId="{C3EE3EEC-5727-3649-92D3-EA18E63518B1}" srcOrd="1" destOrd="0" presId="urn:microsoft.com/office/officeart/2005/8/layout/list1"/>
    <dgm:cxn modelId="{2E6D608B-392B-E242-AEAE-ACF4E5E95BD3}" type="presOf" srcId="{609D1C22-A4EE-5440-A649-6277819A2A0C}" destId="{3EA3B274-3B46-D941-A360-FF8731C1313E}" srcOrd="0" destOrd="0" presId="urn:microsoft.com/office/officeart/2005/8/layout/list1"/>
    <dgm:cxn modelId="{402D2C31-3D25-0245-A2D8-6C736CC7572A}" type="presOf" srcId="{9E1536C7-F257-8241-A7F3-474B8F51D30C}" destId="{C12A299C-A4A9-594D-B2B5-94B9B09C7C44}" srcOrd="0" destOrd="0" presId="urn:microsoft.com/office/officeart/2005/8/layout/list1"/>
    <dgm:cxn modelId="{C9709B1A-C225-614A-BD5B-2F2CB2913EF6}" type="presOf" srcId="{6A5F0BB6-825F-B447-8038-00593AA8532E}" destId="{5DBA39C3-C4C8-894C-90AB-086B402D49ED}" srcOrd="0" destOrd="0" presId="urn:microsoft.com/office/officeart/2005/8/layout/list1"/>
    <dgm:cxn modelId="{FAC1F23A-C10F-A346-89A6-53000A38E4A8}" srcId="{9E1536C7-F257-8241-A7F3-474B8F51D30C}" destId="{609D1C22-A4EE-5440-A649-6277819A2A0C}" srcOrd="1" destOrd="0" parTransId="{277E722C-7682-B649-88F3-CF56256891CD}" sibTransId="{8D1DC927-EC9C-5B4E-B061-13FB7DD283B9}"/>
    <dgm:cxn modelId="{5DE40CBF-5EAB-4247-86AB-CD575A8DB164}" type="presOf" srcId="{609D1C22-A4EE-5440-A649-6277819A2A0C}" destId="{9D94C545-A7FA-E140-87B6-A4B5CBA31971}" srcOrd="1" destOrd="0" presId="urn:microsoft.com/office/officeart/2005/8/layout/list1"/>
    <dgm:cxn modelId="{A15B65D7-1AA9-8D4D-85CB-14C7CCF5EBD4}" srcId="{9E1536C7-F257-8241-A7F3-474B8F51D30C}" destId="{5CAF3AD4-1CB9-364C-98A9-6998A53CED29}" srcOrd="2" destOrd="0" parTransId="{3A3730C1-3D9D-604D-A41E-39B789843449}" sibTransId="{00A9532C-D451-794F-B53C-559E629CD2DC}"/>
    <dgm:cxn modelId="{81928F51-3B0F-2D4F-A0F0-6D15765426D0}" type="presOf" srcId="{5CAF3AD4-1CB9-364C-98A9-6998A53CED29}" destId="{4C5F2B12-6AD5-984F-92B4-BE4A43014EA0}" srcOrd="1" destOrd="0" presId="urn:microsoft.com/office/officeart/2005/8/layout/list1"/>
    <dgm:cxn modelId="{717F4A4A-556C-1948-B569-80F2BD193BE3}" type="presParOf" srcId="{C12A299C-A4A9-594D-B2B5-94B9B09C7C44}" destId="{142FABCA-7085-9943-9539-858AB3AEA5A3}" srcOrd="0" destOrd="0" presId="urn:microsoft.com/office/officeart/2005/8/layout/list1"/>
    <dgm:cxn modelId="{7041451B-F3EB-2544-9168-B31D66D561E8}" type="presParOf" srcId="{142FABCA-7085-9943-9539-858AB3AEA5A3}" destId="{5DBA39C3-C4C8-894C-90AB-086B402D49ED}" srcOrd="0" destOrd="0" presId="urn:microsoft.com/office/officeart/2005/8/layout/list1"/>
    <dgm:cxn modelId="{6B675C0D-36DC-EE4A-80B0-C5FF08F74410}" type="presParOf" srcId="{142FABCA-7085-9943-9539-858AB3AEA5A3}" destId="{C3EE3EEC-5727-3649-92D3-EA18E63518B1}" srcOrd="1" destOrd="0" presId="urn:microsoft.com/office/officeart/2005/8/layout/list1"/>
    <dgm:cxn modelId="{5085845E-C879-1642-B3F5-9B09B1F19A3A}" type="presParOf" srcId="{C12A299C-A4A9-594D-B2B5-94B9B09C7C44}" destId="{E0C3A3E2-BD4E-0643-9086-F8EED2B1EFCF}" srcOrd="1" destOrd="0" presId="urn:microsoft.com/office/officeart/2005/8/layout/list1"/>
    <dgm:cxn modelId="{54A2367D-0CE3-0B4D-8834-53219D724612}" type="presParOf" srcId="{C12A299C-A4A9-594D-B2B5-94B9B09C7C44}" destId="{51A71189-E358-E34E-9EE0-6B2939E47EF0}" srcOrd="2" destOrd="0" presId="urn:microsoft.com/office/officeart/2005/8/layout/list1"/>
    <dgm:cxn modelId="{B39ED60A-D794-8F42-A082-74A1D933516A}" type="presParOf" srcId="{C12A299C-A4A9-594D-B2B5-94B9B09C7C44}" destId="{E071A9C3-8C7A-834B-AC9C-B28C9968E445}" srcOrd="3" destOrd="0" presId="urn:microsoft.com/office/officeart/2005/8/layout/list1"/>
    <dgm:cxn modelId="{241C5C1B-0302-7D40-AAFF-851A7FAAB516}" type="presParOf" srcId="{C12A299C-A4A9-594D-B2B5-94B9B09C7C44}" destId="{33898657-9E99-9A41-8E55-73AB2B685C13}" srcOrd="4" destOrd="0" presId="urn:microsoft.com/office/officeart/2005/8/layout/list1"/>
    <dgm:cxn modelId="{6D869EB5-5F2C-3542-A38B-19E66250A37A}" type="presParOf" srcId="{33898657-9E99-9A41-8E55-73AB2B685C13}" destId="{3EA3B274-3B46-D941-A360-FF8731C1313E}" srcOrd="0" destOrd="0" presId="urn:microsoft.com/office/officeart/2005/8/layout/list1"/>
    <dgm:cxn modelId="{271F6BDA-2BAB-914D-8B01-9B00E11461AC}" type="presParOf" srcId="{33898657-9E99-9A41-8E55-73AB2B685C13}" destId="{9D94C545-A7FA-E140-87B6-A4B5CBA31971}" srcOrd="1" destOrd="0" presId="urn:microsoft.com/office/officeart/2005/8/layout/list1"/>
    <dgm:cxn modelId="{DD8D3427-0180-3D41-A8FE-44213CAE6B73}" type="presParOf" srcId="{C12A299C-A4A9-594D-B2B5-94B9B09C7C44}" destId="{98630FE0-8F68-904E-A6AC-446F47B969DA}" srcOrd="5" destOrd="0" presId="urn:microsoft.com/office/officeart/2005/8/layout/list1"/>
    <dgm:cxn modelId="{C2B2B760-7A34-374C-9CA3-AF4969090998}" type="presParOf" srcId="{C12A299C-A4A9-594D-B2B5-94B9B09C7C44}" destId="{74AD8D02-801C-EB40-9105-7740C7EA240A}" srcOrd="6" destOrd="0" presId="urn:microsoft.com/office/officeart/2005/8/layout/list1"/>
    <dgm:cxn modelId="{9986EA01-7BDB-E242-9A70-2E9654E8497B}" type="presParOf" srcId="{C12A299C-A4A9-594D-B2B5-94B9B09C7C44}" destId="{ED54D320-9963-5B48-B8DA-1C993FFB54F0}" srcOrd="7" destOrd="0" presId="urn:microsoft.com/office/officeart/2005/8/layout/list1"/>
    <dgm:cxn modelId="{B238FD3D-DD5C-174D-A2D0-EA1A1E3DDB1D}" type="presParOf" srcId="{C12A299C-A4A9-594D-B2B5-94B9B09C7C44}" destId="{3ED8A036-EE41-9743-B880-39C486F3D751}" srcOrd="8" destOrd="0" presId="urn:microsoft.com/office/officeart/2005/8/layout/list1"/>
    <dgm:cxn modelId="{BA601107-EAC1-654A-8613-27EF2C173D3D}" type="presParOf" srcId="{3ED8A036-EE41-9743-B880-39C486F3D751}" destId="{13BD763B-817E-354B-9FCD-E935F2692F0C}" srcOrd="0" destOrd="0" presId="urn:microsoft.com/office/officeart/2005/8/layout/list1"/>
    <dgm:cxn modelId="{829FF938-3C2A-FB44-88C4-18AF2305CEF4}" type="presParOf" srcId="{3ED8A036-EE41-9743-B880-39C486F3D751}" destId="{4C5F2B12-6AD5-984F-92B4-BE4A43014EA0}" srcOrd="1" destOrd="0" presId="urn:microsoft.com/office/officeart/2005/8/layout/list1"/>
    <dgm:cxn modelId="{E3B7021B-C58B-9E47-8F9C-6CBD7AB000ED}" type="presParOf" srcId="{C12A299C-A4A9-594D-B2B5-94B9B09C7C44}" destId="{DCF6C861-3AF2-7549-9175-764560A675AA}" srcOrd="9" destOrd="0" presId="urn:microsoft.com/office/officeart/2005/8/layout/list1"/>
    <dgm:cxn modelId="{25EF1DE3-C948-9549-A35B-5F87162ED87D}" type="presParOf" srcId="{C12A299C-A4A9-594D-B2B5-94B9B09C7C44}" destId="{217850B1-7101-A249-AFC3-6E6900E7F08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1536C7-F257-8241-A7F3-474B8F51D30C}" type="doc">
      <dgm:prSet loTypeId="urn:microsoft.com/office/officeart/2005/8/layout/list1" loCatId="" qsTypeId="urn:microsoft.com/office/officeart/2005/8/quickstyle/simple1" qsCatId="simple" csTypeId="urn:microsoft.com/office/officeart/2005/8/colors/accent0_1" csCatId="mainScheme" phldr="1"/>
      <dgm:spPr/>
      <dgm:t>
        <a:bodyPr/>
        <a:lstStyle/>
        <a:p>
          <a:endParaRPr lang="en-US"/>
        </a:p>
      </dgm:t>
    </dgm:pt>
    <dgm:pt modelId="{6A5F0BB6-825F-B447-8038-00593AA8532E}">
      <dgm:prSet phldrT="[Text]" custT="1"/>
      <dgm:spPr/>
      <dgm:t>
        <a:bodyPr/>
        <a:lstStyle/>
        <a:p>
          <a:r>
            <a:rPr lang="en-US" altLang="zh-Hans" sz="2400"/>
            <a:t>Parameters:</a:t>
          </a:r>
          <a:r>
            <a:rPr lang="zh-Hans" altLang="en-US" sz="2400"/>
            <a:t> </a:t>
          </a:r>
          <a:r>
            <a:rPr lang="en-US" altLang="zh-Hans" sz="2400"/>
            <a:t>n=2000,</a:t>
          </a:r>
          <a:r>
            <a:rPr lang="zh-Hans" altLang="en-US" sz="2400"/>
            <a:t> </a:t>
          </a:r>
          <a:r>
            <a:rPr lang="el-GR" altLang="en-US" sz="2400"/>
            <a:t>λ</a:t>
          </a:r>
          <a:r>
            <a:rPr lang="en-US" altLang="zh-Hans" sz="2400"/>
            <a:t>=0.001, depth=1</a:t>
          </a:r>
          <a:endParaRPr lang="en-US" sz="2400" dirty="0"/>
        </a:p>
      </dgm:t>
    </dgm:pt>
    <dgm:pt modelId="{EDA2E008-1B09-8A4B-9690-9CF75F93770B}" type="parTrans" cxnId="{E7358BF3-B8B2-B94D-A272-DAE20FA0A6D3}">
      <dgm:prSet/>
      <dgm:spPr/>
      <dgm:t>
        <a:bodyPr/>
        <a:lstStyle/>
        <a:p>
          <a:endParaRPr lang="en-US" sz="2000"/>
        </a:p>
      </dgm:t>
    </dgm:pt>
    <dgm:pt modelId="{A0F5D429-A33D-F643-BF29-73014405BC8E}" type="sibTrans" cxnId="{E7358BF3-B8B2-B94D-A272-DAE20FA0A6D3}">
      <dgm:prSet/>
      <dgm:spPr/>
      <dgm:t>
        <a:bodyPr/>
        <a:lstStyle/>
        <a:p>
          <a:endParaRPr lang="en-US" sz="2000"/>
        </a:p>
      </dgm:t>
    </dgm:pt>
    <dgm:pt modelId="{5CAF3AD4-1CB9-364C-98A9-6998A53CED29}">
      <dgm:prSet phldrT="[Text]" custT="1"/>
      <dgm:spPr/>
      <dgm:t>
        <a:bodyPr/>
        <a:lstStyle/>
        <a:p>
          <a:r>
            <a:rPr lang="en-US" sz="2400"/>
            <a:t>Performed on all numeric variables and got relative influence</a:t>
          </a:r>
        </a:p>
      </dgm:t>
    </dgm:pt>
    <dgm:pt modelId="{3A3730C1-3D9D-604D-A41E-39B789843449}" type="parTrans" cxnId="{A15B65D7-1AA9-8D4D-85CB-14C7CCF5EBD4}">
      <dgm:prSet/>
      <dgm:spPr/>
      <dgm:t>
        <a:bodyPr/>
        <a:lstStyle/>
        <a:p>
          <a:endParaRPr lang="en-US" sz="2000"/>
        </a:p>
      </dgm:t>
    </dgm:pt>
    <dgm:pt modelId="{00A9532C-D451-794F-B53C-559E629CD2DC}" type="sibTrans" cxnId="{A15B65D7-1AA9-8D4D-85CB-14C7CCF5EBD4}">
      <dgm:prSet/>
      <dgm:spPr/>
      <dgm:t>
        <a:bodyPr/>
        <a:lstStyle/>
        <a:p>
          <a:endParaRPr lang="en-US" sz="2000"/>
        </a:p>
      </dgm:t>
    </dgm:pt>
    <dgm:pt modelId="{DCADB097-EC27-464F-89E9-7F95FEE3DB6F}">
      <dgm:prSet phldrT="[Text]" custT="1"/>
      <dgm:spPr/>
      <dgm:t>
        <a:bodyPr/>
        <a:lstStyle/>
        <a:p>
          <a:r>
            <a:rPr lang="en-US" sz="2400">
              <a:cs typeface="Calibri Light"/>
            </a:rPr>
            <a:t>Tuning : will tune # of trees and shrinkage in next step</a:t>
          </a:r>
          <a:endParaRPr lang="en-US" sz="2400" dirty="0">
            <a:cs typeface="Calibri Light"/>
          </a:endParaRPr>
        </a:p>
      </dgm:t>
    </dgm:pt>
    <dgm:pt modelId="{B51F4CBC-25BB-4BB4-B12D-ECAA7646C6F7}" type="parTrans" cxnId="{7965DD70-06F8-9148-8D65-8D143F78DDD3}">
      <dgm:prSet/>
      <dgm:spPr/>
      <dgm:t>
        <a:bodyPr/>
        <a:lstStyle/>
        <a:p>
          <a:endParaRPr lang="en-US"/>
        </a:p>
      </dgm:t>
    </dgm:pt>
    <dgm:pt modelId="{0BB94F61-7814-41F8-949B-B0F049CE5C18}" type="sibTrans" cxnId="{7965DD70-06F8-9148-8D65-8D143F78DDD3}">
      <dgm:prSet/>
      <dgm:spPr/>
      <dgm:t>
        <a:bodyPr/>
        <a:lstStyle/>
        <a:p>
          <a:endParaRPr lang="en-US"/>
        </a:p>
      </dgm:t>
    </dgm:pt>
    <dgm:pt modelId="{C12A299C-A4A9-594D-B2B5-94B9B09C7C44}" type="pres">
      <dgm:prSet presAssocID="{9E1536C7-F257-8241-A7F3-474B8F51D30C}" presName="linear" presStyleCnt="0">
        <dgm:presLayoutVars>
          <dgm:dir/>
          <dgm:animLvl val="lvl"/>
          <dgm:resizeHandles val="exact"/>
        </dgm:presLayoutVars>
      </dgm:prSet>
      <dgm:spPr/>
      <dgm:t>
        <a:bodyPr/>
        <a:lstStyle/>
        <a:p>
          <a:endParaRPr lang="en-US"/>
        </a:p>
      </dgm:t>
    </dgm:pt>
    <dgm:pt modelId="{142FABCA-7085-9943-9539-858AB3AEA5A3}" type="pres">
      <dgm:prSet presAssocID="{6A5F0BB6-825F-B447-8038-00593AA8532E}" presName="parentLin" presStyleCnt="0"/>
      <dgm:spPr/>
    </dgm:pt>
    <dgm:pt modelId="{5DBA39C3-C4C8-894C-90AB-086B402D49ED}" type="pres">
      <dgm:prSet presAssocID="{6A5F0BB6-825F-B447-8038-00593AA8532E}" presName="parentLeftMargin" presStyleLbl="node1" presStyleIdx="0" presStyleCnt="3"/>
      <dgm:spPr/>
      <dgm:t>
        <a:bodyPr/>
        <a:lstStyle/>
        <a:p>
          <a:endParaRPr lang="en-US"/>
        </a:p>
      </dgm:t>
    </dgm:pt>
    <dgm:pt modelId="{C3EE3EEC-5727-3649-92D3-EA18E63518B1}" type="pres">
      <dgm:prSet presAssocID="{6A5F0BB6-825F-B447-8038-00593AA8532E}" presName="parentText" presStyleLbl="node1" presStyleIdx="0" presStyleCnt="3" custScaleX="130788" custScaleY="91111" custLinFactNeighborX="-15220" custLinFactNeighborY="10751">
        <dgm:presLayoutVars>
          <dgm:chMax val="0"/>
          <dgm:bulletEnabled val="1"/>
        </dgm:presLayoutVars>
      </dgm:prSet>
      <dgm:spPr/>
      <dgm:t>
        <a:bodyPr/>
        <a:lstStyle/>
        <a:p>
          <a:endParaRPr lang="en-US"/>
        </a:p>
      </dgm:t>
    </dgm:pt>
    <dgm:pt modelId="{E0C3A3E2-BD4E-0643-9086-F8EED2B1EFCF}" type="pres">
      <dgm:prSet presAssocID="{6A5F0BB6-825F-B447-8038-00593AA8532E}" presName="negativeSpace" presStyleCnt="0"/>
      <dgm:spPr/>
    </dgm:pt>
    <dgm:pt modelId="{51A71189-E358-E34E-9EE0-6B2939E47EF0}" type="pres">
      <dgm:prSet presAssocID="{6A5F0BB6-825F-B447-8038-00593AA8532E}" presName="childText" presStyleLbl="conFgAcc1" presStyleIdx="0" presStyleCnt="3" custScaleY="112561">
        <dgm:presLayoutVars>
          <dgm:bulletEnabled val="1"/>
        </dgm:presLayoutVars>
      </dgm:prSet>
      <dgm:spPr/>
    </dgm:pt>
    <dgm:pt modelId="{E071A9C3-8C7A-834B-AC9C-B28C9968E445}" type="pres">
      <dgm:prSet presAssocID="{A0F5D429-A33D-F643-BF29-73014405BC8E}" presName="spaceBetweenRectangles" presStyleCnt="0"/>
      <dgm:spPr/>
    </dgm:pt>
    <dgm:pt modelId="{3ED8A036-EE41-9743-B880-39C486F3D751}" type="pres">
      <dgm:prSet presAssocID="{5CAF3AD4-1CB9-364C-98A9-6998A53CED29}" presName="parentLin" presStyleCnt="0"/>
      <dgm:spPr/>
    </dgm:pt>
    <dgm:pt modelId="{13BD763B-817E-354B-9FCD-E935F2692F0C}" type="pres">
      <dgm:prSet presAssocID="{5CAF3AD4-1CB9-364C-98A9-6998A53CED29}" presName="parentLeftMargin" presStyleLbl="node1" presStyleIdx="0" presStyleCnt="3"/>
      <dgm:spPr/>
      <dgm:t>
        <a:bodyPr/>
        <a:lstStyle/>
        <a:p>
          <a:endParaRPr lang="en-US"/>
        </a:p>
      </dgm:t>
    </dgm:pt>
    <dgm:pt modelId="{4C5F2B12-6AD5-984F-92B4-BE4A43014EA0}" type="pres">
      <dgm:prSet presAssocID="{5CAF3AD4-1CB9-364C-98A9-6998A53CED29}" presName="parentText" presStyleLbl="node1" presStyleIdx="1" presStyleCnt="3" custScaleX="134914">
        <dgm:presLayoutVars>
          <dgm:chMax val="0"/>
          <dgm:bulletEnabled val="1"/>
        </dgm:presLayoutVars>
      </dgm:prSet>
      <dgm:spPr/>
      <dgm:t>
        <a:bodyPr/>
        <a:lstStyle/>
        <a:p>
          <a:endParaRPr lang="en-US"/>
        </a:p>
      </dgm:t>
    </dgm:pt>
    <dgm:pt modelId="{DCF6C861-3AF2-7549-9175-764560A675AA}" type="pres">
      <dgm:prSet presAssocID="{5CAF3AD4-1CB9-364C-98A9-6998A53CED29}" presName="negativeSpace" presStyleCnt="0"/>
      <dgm:spPr/>
    </dgm:pt>
    <dgm:pt modelId="{217850B1-7101-A249-AFC3-6E6900E7F089}" type="pres">
      <dgm:prSet presAssocID="{5CAF3AD4-1CB9-364C-98A9-6998A53CED29}" presName="childText" presStyleLbl="conFgAcc1" presStyleIdx="1" presStyleCnt="3">
        <dgm:presLayoutVars>
          <dgm:bulletEnabled val="1"/>
        </dgm:presLayoutVars>
      </dgm:prSet>
      <dgm:spPr/>
    </dgm:pt>
    <dgm:pt modelId="{9420500F-524F-4665-A0EC-4F64A4AB6F2C}" type="pres">
      <dgm:prSet presAssocID="{00A9532C-D451-794F-B53C-559E629CD2DC}" presName="spaceBetweenRectangles" presStyleCnt="0"/>
      <dgm:spPr/>
    </dgm:pt>
    <dgm:pt modelId="{9CBD7FCE-6765-421E-8115-655B6708B74B}" type="pres">
      <dgm:prSet presAssocID="{DCADB097-EC27-464F-89E9-7F95FEE3DB6F}" presName="parentLin" presStyleCnt="0"/>
      <dgm:spPr/>
    </dgm:pt>
    <dgm:pt modelId="{BBC062E2-FFDC-4025-B265-C22E3C77978E}" type="pres">
      <dgm:prSet presAssocID="{DCADB097-EC27-464F-89E9-7F95FEE3DB6F}" presName="parentLeftMargin" presStyleLbl="node1" presStyleIdx="1" presStyleCnt="3"/>
      <dgm:spPr/>
      <dgm:t>
        <a:bodyPr/>
        <a:lstStyle/>
        <a:p>
          <a:endParaRPr lang="en-US"/>
        </a:p>
      </dgm:t>
    </dgm:pt>
    <dgm:pt modelId="{B6DC8C46-B5B7-4E10-BB34-733773BD1DAD}" type="pres">
      <dgm:prSet presAssocID="{DCADB097-EC27-464F-89E9-7F95FEE3DB6F}" presName="parentText" presStyleLbl="node1" presStyleIdx="2" presStyleCnt="3" custScaleX="128626">
        <dgm:presLayoutVars>
          <dgm:chMax val="0"/>
          <dgm:bulletEnabled val="1"/>
        </dgm:presLayoutVars>
      </dgm:prSet>
      <dgm:spPr/>
      <dgm:t>
        <a:bodyPr/>
        <a:lstStyle/>
        <a:p>
          <a:endParaRPr lang="en-US"/>
        </a:p>
      </dgm:t>
    </dgm:pt>
    <dgm:pt modelId="{7C0C252E-F02B-45DB-8C8C-335698D7621A}" type="pres">
      <dgm:prSet presAssocID="{DCADB097-EC27-464F-89E9-7F95FEE3DB6F}" presName="negativeSpace" presStyleCnt="0"/>
      <dgm:spPr/>
    </dgm:pt>
    <dgm:pt modelId="{1A7CA63C-BC79-4E0D-B015-7EA1D792FC39}" type="pres">
      <dgm:prSet presAssocID="{DCADB097-EC27-464F-89E9-7F95FEE3DB6F}" presName="childText" presStyleLbl="conFgAcc1" presStyleIdx="2" presStyleCnt="3">
        <dgm:presLayoutVars>
          <dgm:bulletEnabled val="1"/>
        </dgm:presLayoutVars>
      </dgm:prSet>
      <dgm:spPr/>
    </dgm:pt>
  </dgm:ptLst>
  <dgm:cxnLst>
    <dgm:cxn modelId="{E7358BF3-B8B2-B94D-A272-DAE20FA0A6D3}" srcId="{9E1536C7-F257-8241-A7F3-474B8F51D30C}" destId="{6A5F0BB6-825F-B447-8038-00593AA8532E}" srcOrd="0" destOrd="0" parTransId="{EDA2E008-1B09-8A4B-9690-9CF75F93770B}" sibTransId="{A0F5D429-A33D-F643-BF29-73014405BC8E}"/>
    <dgm:cxn modelId="{75622745-009F-F546-8C93-BF9BC0333627}" type="presOf" srcId="{5CAF3AD4-1CB9-364C-98A9-6998A53CED29}" destId="{13BD763B-817E-354B-9FCD-E935F2692F0C}" srcOrd="0" destOrd="0" presId="urn:microsoft.com/office/officeart/2005/8/layout/list1"/>
    <dgm:cxn modelId="{7965DD70-06F8-9148-8D65-8D143F78DDD3}" srcId="{9E1536C7-F257-8241-A7F3-474B8F51D30C}" destId="{DCADB097-EC27-464F-89E9-7F95FEE3DB6F}" srcOrd="2" destOrd="0" parTransId="{B51F4CBC-25BB-4BB4-B12D-ECAA7646C6F7}" sibTransId="{0BB94F61-7814-41F8-949B-B0F049CE5C18}"/>
    <dgm:cxn modelId="{CE6EC062-B82F-CC43-9618-BEBF14D5EADB}" type="presOf" srcId="{DCADB097-EC27-464F-89E9-7F95FEE3DB6F}" destId="{BBC062E2-FFDC-4025-B265-C22E3C77978E}" srcOrd="0" destOrd="0" presId="urn:microsoft.com/office/officeart/2005/8/layout/list1"/>
    <dgm:cxn modelId="{CCB689CB-A4EC-DE44-B92F-D8588A8DD80A}" type="presOf" srcId="{6A5F0BB6-825F-B447-8038-00593AA8532E}" destId="{C3EE3EEC-5727-3649-92D3-EA18E63518B1}" srcOrd="1" destOrd="0" presId="urn:microsoft.com/office/officeart/2005/8/layout/list1"/>
    <dgm:cxn modelId="{402D2C31-3D25-0245-A2D8-6C736CC7572A}" type="presOf" srcId="{9E1536C7-F257-8241-A7F3-474B8F51D30C}" destId="{C12A299C-A4A9-594D-B2B5-94B9B09C7C44}" srcOrd="0" destOrd="0" presId="urn:microsoft.com/office/officeart/2005/8/layout/list1"/>
    <dgm:cxn modelId="{C067AA68-1A91-C74C-940C-4284E1AD3C82}" type="presOf" srcId="{DCADB097-EC27-464F-89E9-7F95FEE3DB6F}" destId="{B6DC8C46-B5B7-4E10-BB34-733773BD1DAD}" srcOrd="1" destOrd="0" presId="urn:microsoft.com/office/officeart/2005/8/layout/list1"/>
    <dgm:cxn modelId="{C9709B1A-C225-614A-BD5B-2F2CB2913EF6}" type="presOf" srcId="{6A5F0BB6-825F-B447-8038-00593AA8532E}" destId="{5DBA39C3-C4C8-894C-90AB-086B402D49ED}" srcOrd="0" destOrd="0" presId="urn:microsoft.com/office/officeart/2005/8/layout/list1"/>
    <dgm:cxn modelId="{A15B65D7-1AA9-8D4D-85CB-14C7CCF5EBD4}" srcId="{9E1536C7-F257-8241-A7F3-474B8F51D30C}" destId="{5CAF3AD4-1CB9-364C-98A9-6998A53CED29}" srcOrd="1" destOrd="0" parTransId="{3A3730C1-3D9D-604D-A41E-39B789843449}" sibTransId="{00A9532C-D451-794F-B53C-559E629CD2DC}"/>
    <dgm:cxn modelId="{81928F51-3B0F-2D4F-A0F0-6D15765426D0}" type="presOf" srcId="{5CAF3AD4-1CB9-364C-98A9-6998A53CED29}" destId="{4C5F2B12-6AD5-984F-92B4-BE4A43014EA0}" srcOrd="1" destOrd="0" presId="urn:microsoft.com/office/officeart/2005/8/layout/list1"/>
    <dgm:cxn modelId="{717F4A4A-556C-1948-B569-80F2BD193BE3}" type="presParOf" srcId="{C12A299C-A4A9-594D-B2B5-94B9B09C7C44}" destId="{142FABCA-7085-9943-9539-858AB3AEA5A3}" srcOrd="0" destOrd="0" presId="urn:microsoft.com/office/officeart/2005/8/layout/list1"/>
    <dgm:cxn modelId="{7041451B-F3EB-2544-9168-B31D66D561E8}" type="presParOf" srcId="{142FABCA-7085-9943-9539-858AB3AEA5A3}" destId="{5DBA39C3-C4C8-894C-90AB-086B402D49ED}" srcOrd="0" destOrd="0" presId="urn:microsoft.com/office/officeart/2005/8/layout/list1"/>
    <dgm:cxn modelId="{6B675C0D-36DC-EE4A-80B0-C5FF08F74410}" type="presParOf" srcId="{142FABCA-7085-9943-9539-858AB3AEA5A3}" destId="{C3EE3EEC-5727-3649-92D3-EA18E63518B1}" srcOrd="1" destOrd="0" presId="urn:microsoft.com/office/officeart/2005/8/layout/list1"/>
    <dgm:cxn modelId="{5085845E-C879-1642-B3F5-9B09B1F19A3A}" type="presParOf" srcId="{C12A299C-A4A9-594D-B2B5-94B9B09C7C44}" destId="{E0C3A3E2-BD4E-0643-9086-F8EED2B1EFCF}" srcOrd="1" destOrd="0" presId="urn:microsoft.com/office/officeart/2005/8/layout/list1"/>
    <dgm:cxn modelId="{54A2367D-0CE3-0B4D-8834-53219D724612}" type="presParOf" srcId="{C12A299C-A4A9-594D-B2B5-94B9B09C7C44}" destId="{51A71189-E358-E34E-9EE0-6B2939E47EF0}" srcOrd="2" destOrd="0" presId="urn:microsoft.com/office/officeart/2005/8/layout/list1"/>
    <dgm:cxn modelId="{B39ED60A-D794-8F42-A082-74A1D933516A}" type="presParOf" srcId="{C12A299C-A4A9-594D-B2B5-94B9B09C7C44}" destId="{E071A9C3-8C7A-834B-AC9C-B28C9968E445}" srcOrd="3" destOrd="0" presId="urn:microsoft.com/office/officeart/2005/8/layout/list1"/>
    <dgm:cxn modelId="{B238FD3D-DD5C-174D-A2D0-EA1A1E3DDB1D}" type="presParOf" srcId="{C12A299C-A4A9-594D-B2B5-94B9B09C7C44}" destId="{3ED8A036-EE41-9743-B880-39C486F3D751}" srcOrd="4" destOrd="0" presId="urn:microsoft.com/office/officeart/2005/8/layout/list1"/>
    <dgm:cxn modelId="{BA601107-EAC1-654A-8613-27EF2C173D3D}" type="presParOf" srcId="{3ED8A036-EE41-9743-B880-39C486F3D751}" destId="{13BD763B-817E-354B-9FCD-E935F2692F0C}" srcOrd="0" destOrd="0" presId="urn:microsoft.com/office/officeart/2005/8/layout/list1"/>
    <dgm:cxn modelId="{829FF938-3C2A-FB44-88C4-18AF2305CEF4}" type="presParOf" srcId="{3ED8A036-EE41-9743-B880-39C486F3D751}" destId="{4C5F2B12-6AD5-984F-92B4-BE4A43014EA0}" srcOrd="1" destOrd="0" presId="urn:microsoft.com/office/officeart/2005/8/layout/list1"/>
    <dgm:cxn modelId="{E3B7021B-C58B-9E47-8F9C-6CBD7AB000ED}" type="presParOf" srcId="{C12A299C-A4A9-594D-B2B5-94B9B09C7C44}" destId="{DCF6C861-3AF2-7549-9175-764560A675AA}" srcOrd="5" destOrd="0" presId="urn:microsoft.com/office/officeart/2005/8/layout/list1"/>
    <dgm:cxn modelId="{25EF1DE3-C948-9549-A35B-5F87162ED87D}" type="presParOf" srcId="{C12A299C-A4A9-594D-B2B5-94B9B09C7C44}" destId="{217850B1-7101-A249-AFC3-6E6900E7F089}" srcOrd="6" destOrd="0" presId="urn:microsoft.com/office/officeart/2005/8/layout/list1"/>
    <dgm:cxn modelId="{01E497E4-621F-2241-8879-E606B25FC35D}" type="presParOf" srcId="{C12A299C-A4A9-594D-B2B5-94B9B09C7C44}" destId="{9420500F-524F-4665-A0EC-4F64A4AB6F2C}" srcOrd="7" destOrd="0" presId="urn:microsoft.com/office/officeart/2005/8/layout/list1"/>
    <dgm:cxn modelId="{B5D317A3-D388-FC44-9516-AD038A6DFA65}" type="presParOf" srcId="{C12A299C-A4A9-594D-B2B5-94B9B09C7C44}" destId="{9CBD7FCE-6765-421E-8115-655B6708B74B}" srcOrd="8" destOrd="0" presId="urn:microsoft.com/office/officeart/2005/8/layout/list1"/>
    <dgm:cxn modelId="{98A36605-C604-8847-B522-0DB786D5824A}" type="presParOf" srcId="{9CBD7FCE-6765-421E-8115-655B6708B74B}" destId="{BBC062E2-FFDC-4025-B265-C22E3C77978E}" srcOrd="0" destOrd="0" presId="urn:microsoft.com/office/officeart/2005/8/layout/list1"/>
    <dgm:cxn modelId="{ED847A3C-6FEC-044A-9895-94673C7C0915}" type="presParOf" srcId="{9CBD7FCE-6765-421E-8115-655B6708B74B}" destId="{B6DC8C46-B5B7-4E10-BB34-733773BD1DAD}" srcOrd="1" destOrd="0" presId="urn:microsoft.com/office/officeart/2005/8/layout/list1"/>
    <dgm:cxn modelId="{C3FF17B2-916F-D941-8E92-32F40FE3DCD9}" type="presParOf" srcId="{C12A299C-A4A9-594D-B2B5-94B9B09C7C44}" destId="{7C0C252E-F02B-45DB-8C8C-335698D7621A}" srcOrd="9" destOrd="0" presId="urn:microsoft.com/office/officeart/2005/8/layout/list1"/>
    <dgm:cxn modelId="{7DA57958-D77C-D943-A9A5-DCF2FEC8D517}" type="presParOf" srcId="{C12A299C-A4A9-594D-B2B5-94B9B09C7C44}" destId="{1A7CA63C-BC79-4E0D-B015-7EA1D792FC3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C1766-D88B-BF4C-92D0-A20E9674FF9C}">
      <dsp:nvSpPr>
        <dsp:cNvPr id="0" name=""/>
        <dsp:cNvSpPr/>
      </dsp:nvSpPr>
      <dsp:spPr>
        <a:xfrm>
          <a:off x="4002" y="183201"/>
          <a:ext cx="3015497" cy="2228441"/>
        </a:xfrm>
        <a:prstGeom prst="rect">
          <a:avLst/>
        </a:prstGeom>
        <a:blipFill>
          <a:blip xmlns:r="http://schemas.openxmlformats.org/officeDocument/2006/relationships" r:embed="rId1">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t="-6000" b="-6000"/>
          </a:stretch>
        </a:blipFill>
        <a:ln>
          <a:solidFill>
            <a:schemeClr val="tx1"/>
          </a:solidFill>
        </a:ln>
        <a:effectLst/>
      </dsp:spPr>
      <dsp:style>
        <a:lnRef idx="0">
          <a:scrgbClr r="0" g="0" b="0"/>
        </a:lnRef>
        <a:fillRef idx="1">
          <a:scrgbClr r="0" g="0" b="0"/>
        </a:fillRef>
        <a:effectRef idx="0">
          <a:scrgbClr r="0" g="0" b="0"/>
        </a:effectRef>
        <a:fontRef idx="minor"/>
      </dsp:style>
    </dsp:sp>
    <dsp:sp modelId="{7E26457B-BEF9-5F4D-82DB-919CEA685E9E}">
      <dsp:nvSpPr>
        <dsp:cNvPr id="0" name=""/>
        <dsp:cNvSpPr/>
      </dsp:nvSpPr>
      <dsp:spPr>
        <a:xfrm>
          <a:off x="613517" y="2007585"/>
          <a:ext cx="2598460" cy="624453"/>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en-US" sz="2000" kern="1200" dirty="0"/>
            <a:t>Yi-Chun Chi</a:t>
          </a:r>
        </a:p>
      </dsp:txBody>
      <dsp:txXfrm>
        <a:off x="613517" y="2007585"/>
        <a:ext cx="2598460" cy="624453"/>
      </dsp:txXfrm>
    </dsp:sp>
    <dsp:sp modelId="{DD9422EA-31DE-E947-8347-7A123A879E37}">
      <dsp:nvSpPr>
        <dsp:cNvPr id="0" name=""/>
        <dsp:cNvSpPr/>
      </dsp:nvSpPr>
      <dsp:spPr>
        <a:xfrm>
          <a:off x="3674913" y="183201"/>
          <a:ext cx="3015497" cy="2228441"/>
        </a:xfrm>
        <a:prstGeom prst="rect">
          <a:avLst/>
        </a:prstGeom>
        <a:blipFill>
          <a:blip xmlns:r="http://schemas.openxmlformats.org/officeDocument/2006/relationships"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t="-2000" b="-2000"/>
          </a:stretch>
        </a:blipFill>
        <a:ln>
          <a:solidFill>
            <a:schemeClr val="tx1"/>
          </a:solidFill>
        </a:ln>
        <a:effectLst/>
      </dsp:spPr>
      <dsp:style>
        <a:lnRef idx="0">
          <a:scrgbClr r="0" g="0" b="0"/>
        </a:lnRef>
        <a:fillRef idx="1">
          <a:scrgbClr r="0" g="0" b="0"/>
        </a:fillRef>
        <a:effectRef idx="0">
          <a:scrgbClr r="0" g="0" b="0"/>
        </a:effectRef>
        <a:fontRef idx="minor"/>
      </dsp:style>
    </dsp:sp>
    <dsp:sp modelId="{7CB62504-EF3F-034B-B2E0-6411EB6CA703}">
      <dsp:nvSpPr>
        <dsp:cNvPr id="0" name=""/>
        <dsp:cNvSpPr/>
      </dsp:nvSpPr>
      <dsp:spPr>
        <a:xfrm>
          <a:off x="4284428" y="2007585"/>
          <a:ext cx="2598460" cy="624453"/>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en-US" sz="2000" kern="1200"/>
            <a:t>Mahalakshmi Raghavan</a:t>
          </a:r>
          <a:endParaRPr lang="en-US" sz="2000" kern="1200" dirty="0"/>
        </a:p>
      </dsp:txBody>
      <dsp:txXfrm>
        <a:off x="4284428" y="2007585"/>
        <a:ext cx="2598460" cy="624453"/>
      </dsp:txXfrm>
    </dsp:sp>
    <dsp:sp modelId="{0EB195EA-9A37-3642-B2BB-42AF64FF2FD1}">
      <dsp:nvSpPr>
        <dsp:cNvPr id="0" name=""/>
        <dsp:cNvSpPr/>
      </dsp:nvSpPr>
      <dsp:spPr>
        <a:xfrm>
          <a:off x="7345824" y="183201"/>
          <a:ext cx="3015497" cy="2228441"/>
        </a:xfrm>
        <a:prstGeom prst="rect">
          <a:avLst/>
        </a:prstGeom>
        <a:blipFill>
          <a:blip xmlns:r="http://schemas.openxmlformats.org/officeDocument/2006/relationships"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t="-3000" b="-3000"/>
          </a:stretch>
        </a:blipFill>
        <a:ln>
          <a:solidFill>
            <a:schemeClr val="tx1"/>
          </a:solidFill>
        </a:ln>
        <a:effectLst/>
      </dsp:spPr>
      <dsp:style>
        <a:lnRef idx="0">
          <a:scrgbClr r="0" g="0" b="0"/>
        </a:lnRef>
        <a:fillRef idx="1">
          <a:scrgbClr r="0" g="0" b="0"/>
        </a:fillRef>
        <a:effectRef idx="0">
          <a:scrgbClr r="0" g="0" b="0"/>
        </a:effectRef>
        <a:fontRef idx="minor"/>
      </dsp:style>
    </dsp:sp>
    <dsp:sp modelId="{732088BA-E054-7A47-9B21-E5DA65910A63}">
      <dsp:nvSpPr>
        <dsp:cNvPr id="0" name=""/>
        <dsp:cNvSpPr/>
      </dsp:nvSpPr>
      <dsp:spPr>
        <a:xfrm>
          <a:off x="7955339" y="2007585"/>
          <a:ext cx="2598460" cy="624453"/>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en-US" sz="2000" kern="1200"/>
            <a:t>Riddhi Malviya</a:t>
          </a:r>
          <a:endParaRPr lang="en-US" sz="2000" kern="1200" dirty="0"/>
        </a:p>
      </dsp:txBody>
      <dsp:txXfrm>
        <a:off x="7955339" y="2007585"/>
        <a:ext cx="2598460" cy="624453"/>
      </dsp:txXfrm>
    </dsp:sp>
    <dsp:sp modelId="{449860DC-F50B-6E4C-81ED-32B2A2E6AF38}">
      <dsp:nvSpPr>
        <dsp:cNvPr id="0" name=""/>
        <dsp:cNvSpPr/>
      </dsp:nvSpPr>
      <dsp:spPr>
        <a:xfrm>
          <a:off x="1839457" y="2952836"/>
          <a:ext cx="3015497" cy="2228441"/>
        </a:xfrm>
        <a:prstGeom prst="rect">
          <a:avLst/>
        </a:prstGeom>
        <a:blipFill>
          <a:blip xmlns:r="http://schemas.openxmlformats.org/officeDocument/2006/relationships" r:embed="rId6">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rcRect/>
          <a:stretch>
            <a:fillRect t="-6000" b="-6000"/>
          </a:stretch>
        </a:blipFill>
        <a:ln>
          <a:solidFill>
            <a:schemeClr val="tx1"/>
          </a:solidFill>
        </a:ln>
        <a:effectLst/>
      </dsp:spPr>
      <dsp:style>
        <a:lnRef idx="0">
          <a:scrgbClr r="0" g="0" b="0"/>
        </a:lnRef>
        <a:fillRef idx="1">
          <a:scrgbClr r="0" g="0" b="0"/>
        </a:fillRef>
        <a:effectRef idx="0">
          <a:scrgbClr r="0" g="0" b="0"/>
        </a:effectRef>
        <a:fontRef idx="minor"/>
      </dsp:style>
    </dsp:sp>
    <dsp:sp modelId="{79FA1D15-898A-B348-BF6D-88CDF9DD08AC}">
      <dsp:nvSpPr>
        <dsp:cNvPr id="0" name=""/>
        <dsp:cNvSpPr/>
      </dsp:nvSpPr>
      <dsp:spPr>
        <a:xfrm>
          <a:off x="2448973" y="4777219"/>
          <a:ext cx="2598460" cy="624453"/>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en-US" sz="2000" kern="1200" dirty="0" err="1"/>
            <a:t>Ushita</a:t>
          </a:r>
          <a:r>
            <a:rPr lang="en-US" sz="2000" kern="1200" dirty="0"/>
            <a:t> Palande</a:t>
          </a:r>
        </a:p>
      </dsp:txBody>
      <dsp:txXfrm>
        <a:off x="2448973" y="4777219"/>
        <a:ext cx="2598460" cy="624453"/>
      </dsp:txXfrm>
    </dsp:sp>
    <dsp:sp modelId="{E2234616-ECF0-3141-BC52-D93D7A816410}">
      <dsp:nvSpPr>
        <dsp:cNvPr id="0" name=""/>
        <dsp:cNvSpPr/>
      </dsp:nvSpPr>
      <dsp:spPr>
        <a:xfrm>
          <a:off x="5510368" y="2952836"/>
          <a:ext cx="3015497" cy="2228441"/>
        </a:xfrm>
        <a:prstGeom prst="rect">
          <a:avLst/>
        </a:prstGeom>
        <a:blipFill rotWithShape="1">
          <a:blip xmlns:r="http://schemas.openxmlformats.org/officeDocument/2006/relationships" r:embed="rId7">
            <a:extLst>
              <a:ext uri="{BEBA8EAE-BF5A-486C-A8C5-ECC9F3942E4B}">
                <a14:imgProps xmlns:a14="http://schemas.microsoft.com/office/drawing/2010/main">
                  <a14:imgLayer>
                    <a14:imgEffect>
                      <a14:sharpenSoften amount="50000"/>
                    </a14:imgEffect>
                  </a14:imgLayer>
                </a14:imgProps>
              </a:ext>
            </a:extLst>
          </a:blip>
          <a:srcRect/>
          <a:stretch>
            <a:fillRect t="-6000" b="-6000"/>
          </a:stretch>
        </a:blipFill>
        <a:ln>
          <a:solidFill>
            <a:schemeClr val="tx1"/>
          </a:solidFill>
        </a:ln>
        <a:effectLst/>
      </dsp:spPr>
      <dsp:style>
        <a:lnRef idx="0">
          <a:scrgbClr r="0" g="0" b="0"/>
        </a:lnRef>
        <a:fillRef idx="1">
          <a:scrgbClr r="0" g="0" b="0"/>
        </a:fillRef>
        <a:effectRef idx="0">
          <a:scrgbClr r="0" g="0" b="0"/>
        </a:effectRef>
        <a:fontRef idx="minor"/>
      </dsp:style>
    </dsp:sp>
    <dsp:sp modelId="{E9DE3561-A846-6547-A10B-22EFE52238E3}">
      <dsp:nvSpPr>
        <dsp:cNvPr id="0" name=""/>
        <dsp:cNvSpPr/>
      </dsp:nvSpPr>
      <dsp:spPr>
        <a:xfrm>
          <a:off x="6119884" y="4777219"/>
          <a:ext cx="2598460" cy="624453"/>
        </a:xfrm>
        <a:prstGeom prst="rect">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5000"/>
            </a:spcAft>
          </a:pPr>
          <a:r>
            <a:rPr lang="en-US" sz="2000" kern="1200"/>
            <a:t>Yu ( Yolanda) Luo</a:t>
          </a:r>
          <a:endParaRPr lang="en-US" sz="2000" kern="1200" dirty="0"/>
        </a:p>
      </dsp:txBody>
      <dsp:txXfrm>
        <a:off x="6119884" y="4777219"/>
        <a:ext cx="2598460" cy="6244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9EB8CB-998D-45CC-A6A2-2C394A24FEA2}">
      <dsp:nvSpPr>
        <dsp:cNvPr id="0" name=""/>
        <dsp:cNvSpPr/>
      </dsp:nvSpPr>
      <dsp:spPr>
        <a:xfrm>
          <a:off x="4438219" y="1734"/>
          <a:ext cx="6657329" cy="939377"/>
        </a:xfrm>
        <a:prstGeom prst="rightArrow">
          <a:avLst>
            <a:gd name="adj1" fmla="val 75000"/>
            <a:gd name="adj2" fmla="val 50000"/>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en-US" sz="2000" b="1" kern="1200" dirty="0" smtClean="0"/>
            <a:t>Clustering characteristics</a:t>
          </a:r>
          <a:r>
            <a:rPr lang="en-US" sz="2000" kern="1200" dirty="0" smtClean="0"/>
            <a:t> of true downloads</a:t>
          </a:r>
          <a:endParaRPr lang="en-US" sz="2000" kern="1200" dirty="0"/>
        </a:p>
      </dsp:txBody>
      <dsp:txXfrm>
        <a:off x="4438219" y="119156"/>
        <a:ext cx="6305063" cy="704533"/>
      </dsp:txXfrm>
    </dsp:sp>
    <dsp:sp modelId="{9ED317F3-ED88-42DD-A2A2-FC8FEA7E4797}">
      <dsp:nvSpPr>
        <dsp:cNvPr id="0" name=""/>
        <dsp:cNvSpPr/>
      </dsp:nvSpPr>
      <dsp:spPr>
        <a:xfrm>
          <a:off x="0" y="1734"/>
          <a:ext cx="4438219" cy="939377"/>
        </a:xfrm>
        <a:prstGeom prst="roundRect">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dirty="0" smtClean="0"/>
            <a:t>Develop better marketing strategies</a:t>
          </a:r>
          <a:endParaRPr lang="en-US" sz="2000" kern="1200" dirty="0"/>
        </a:p>
      </dsp:txBody>
      <dsp:txXfrm>
        <a:off x="45857" y="47591"/>
        <a:ext cx="4346505" cy="847663"/>
      </dsp:txXfrm>
    </dsp:sp>
    <dsp:sp modelId="{2E483ACC-B735-49AE-9A3E-022C073FA2D8}">
      <dsp:nvSpPr>
        <dsp:cNvPr id="0" name=""/>
        <dsp:cNvSpPr/>
      </dsp:nvSpPr>
      <dsp:spPr>
        <a:xfrm>
          <a:off x="4438219" y="1035050"/>
          <a:ext cx="6657329" cy="939377"/>
        </a:xfrm>
        <a:prstGeom prst="rightArrow">
          <a:avLst>
            <a:gd name="adj1" fmla="val 75000"/>
            <a:gd name="adj2" fmla="val 50000"/>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 Segment the fraudulent clicks </a:t>
          </a:r>
          <a:r>
            <a:rPr lang="en-US" sz="2000" b="1" kern="1200" dirty="0" smtClean="0"/>
            <a:t>geographically</a:t>
          </a:r>
          <a:r>
            <a:rPr lang="en-US" sz="2000" kern="1200" dirty="0" smtClean="0"/>
            <a:t> to </a:t>
          </a:r>
          <a:r>
            <a:rPr lang="en-US" sz="2000" b="1" kern="1200" dirty="0" smtClean="0"/>
            <a:t>target</a:t>
          </a:r>
          <a:r>
            <a:rPr lang="en-US" sz="2000" kern="1200" dirty="0" smtClean="0"/>
            <a:t> specific locations.</a:t>
          </a:r>
          <a:endParaRPr lang="en-US" sz="2000" kern="1200" dirty="0"/>
        </a:p>
      </dsp:txBody>
      <dsp:txXfrm>
        <a:off x="4438219" y="1152472"/>
        <a:ext cx="6305063" cy="704533"/>
      </dsp:txXfrm>
    </dsp:sp>
    <dsp:sp modelId="{48A691D1-2516-46C2-A267-9E2BB62D1DC0}">
      <dsp:nvSpPr>
        <dsp:cNvPr id="0" name=""/>
        <dsp:cNvSpPr/>
      </dsp:nvSpPr>
      <dsp:spPr>
        <a:xfrm>
          <a:off x="0" y="1035050"/>
          <a:ext cx="4438219" cy="939377"/>
        </a:xfrm>
        <a:prstGeom prst="roundRect">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Using the IP and MAC address</a:t>
          </a:r>
          <a:endParaRPr lang="en-US" sz="2000" kern="1200" dirty="0"/>
        </a:p>
      </dsp:txBody>
      <dsp:txXfrm>
        <a:off x="45857" y="1080907"/>
        <a:ext cx="4346505" cy="847663"/>
      </dsp:txXfrm>
    </dsp:sp>
    <dsp:sp modelId="{B9FFF0F5-5107-4ACF-9332-0007B4062653}">
      <dsp:nvSpPr>
        <dsp:cNvPr id="0" name=""/>
        <dsp:cNvSpPr/>
      </dsp:nvSpPr>
      <dsp:spPr>
        <a:xfrm>
          <a:off x="4438219" y="2068365"/>
          <a:ext cx="6657329" cy="939377"/>
        </a:xfrm>
        <a:prstGeom prst="rightArrow">
          <a:avLst>
            <a:gd name="adj1" fmla="val 75000"/>
            <a:gd name="adj2" fmla="val 50000"/>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Lose some money but </a:t>
          </a:r>
          <a:r>
            <a:rPr lang="en-US" sz="2000" b="1" kern="1200" dirty="0" smtClean="0"/>
            <a:t>increase</a:t>
          </a:r>
          <a:r>
            <a:rPr lang="en-US" sz="2000" kern="1200" dirty="0" smtClean="0"/>
            <a:t> </a:t>
          </a:r>
          <a:r>
            <a:rPr lang="en-US" sz="2000" b="1" kern="1200" dirty="0" smtClean="0"/>
            <a:t>goodwill</a:t>
          </a:r>
          <a:r>
            <a:rPr lang="en-US" sz="2000" kern="1200" dirty="0" smtClean="0"/>
            <a:t> among clients</a:t>
          </a:r>
          <a:endParaRPr lang="en-US" sz="2000" kern="1200" dirty="0"/>
        </a:p>
      </dsp:txBody>
      <dsp:txXfrm>
        <a:off x="4438219" y="2185787"/>
        <a:ext cx="6305063" cy="704533"/>
      </dsp:txXfrm>
    </dsp:sp>
    <dsp:sp modelId="{AB2C0913-69A6-47E7-8935-5CDC7DEB13A9}">
      <dsp:nvSpPr>
        <dsp:cNvPr id="0" name=""/>
        <dsp:cNvSpPr/>
      </dsp:nvSpPr>
      <dsp:spPr>
        <a:xfrm>
          <a:off x="0" y="2068365"/>
          <a:ext cx="4438219" cy="939377"/>
        </a:xfrm>
        <a:prstGeom prst="roundRect">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Tradeoff</a:t>
          </a:r>
          <a:endParaRPr lang="en-US" sz="2000" kern="1200" dirty="0"/>
        </a:p>
      </dsp:txBody>
      <dsp:txXfrm>
        <a:off x="45857" y="2114222"/>
        <a:ext cx="4346505" cy="847663"/>
      </dsp:txXfrm>
    </dsp:sp>
    <dsp:sp modelId="{36E9A1FD-D0F2-4164-86A3-A34E4261D670}">
      <dsp:nvSpPr>
        <dsp:cNvPr id="0" name=""/>
        <dsp:cNvSpPr/>
      </dsp:nvSpPr>
      <dsp:spPr>
        <a:xfrm>
          <a:off x="4438219" y="3101680"/>
          <a:ext cx="6657329" cy="939377"/>
        </a:xfrm>
        <a:prstGeom prst="rightArrow">
          <a:avLst>
            <a:gd name="adj1" fmla="val 75000"/>
            <a:gd name="adj2" fmla="val 50000"/>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t>From </a:t>
          </a:r>
          <a:r>
            <a:rPr lang="en-US" sz="1800" b="1" kern="1200" dirty="0" smtClean="0"/>
            <a:t>cost-per-click</a:t>
          </a:r>
          <a:r>
            <a:rPr lang="en-US" sz="1800" kern="1200" dirty="0" smtClean="0"/>
            <a:t> (CPC) or cost-per-impressions (CPM) to </a:t>
          </a:r>
          <a:r>
            <a:rPr lang="en-US" sz="1800" b="1" kern="1200" dirty="0" smtClean="0"/>
            <a:t>cost-per-action</a:t>
          </a:r>
          <a:r>
            <a:rPr lang="en-US" sz="1800" kern="1200" dirty="0" smtClean="0"/>
            <a:t>  </a:t>
          </a:r>
          <a:r>
            <a:rPr lang="en-US" sz="1800" i="1" kern="1200" dirty="0" smtClean="0"/>
            <a:t>(CPA) [CPA unit more expensive than CPC or CPM]</a:t>
          </a:r>
          <a:endParaRPr lang="en-US" sz="1800" i="1" kern="1200" dirty="0"/>
        </a:p>
      </dsp:txBody>
      <dsp:txXfrm>
        <a:off x="4438219" y="3219102"/>
        <a:ext cx="6305063" cy="704533"/>
      </dsp:txXfrm>
    </dsp:sp>
    <dsp:sp modelId="{EA4E34A4-6F3C-42F4-B7BB-6B1547593B80}">
      <dsp:nvSpPr>
        <dsp:cNvPr id="0" name=""/>
        <dsp:cNvSpPr/>
      </dsp:nvSpPr>
      <dsp:spPr>
        <a:xfrm>
          <a:off x="0" y="3101680"/>
          <a:ext cx="4438219" cy="939377"/>
        </a:xfrm>
        <a:prstGeom prst="roundRect">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Change the business model</a:t>
          </a:r>
          <a:endParaRPr lang="en-US" sz="2000" kern="1200" dirty="0"/>
        </a:p>
      </dsp:txBody>
      <dsp:txXfrm>
        <a:off x="45857" y="3147537"/>
        <a:ext cx="4346505" cy="847663"/>
      </dsp:txXfrm>
    </dsp:sp>
    <dsp:sp modelId="{220BF6F1-AD3D-431A-BCB5-EF20DB735734}">
      <dsp:nvSpPr>
        <dsp:cNvPr id="0" name=""/>
        <dsp:cNvSpPr/>
      </dsp:nvSpPr>
      <dsp:spPr>
        <a:xfrm>
          <a:off x="4438219" y="4134995"/>
          <a:ext cx="6657329" cy="939377"/>
        </a:xfrm>
        <a:prstGeom prst="rightArrow">
          <a:avLst>
            <a:gd name="adj1" fmla="val 75000"/>
            <a:gd name="adj2" fmla="val 50000"/>
          </a:avLst>
        </a:prstGeom>
        <a:solidFill>
          <a:schemeClr val="accent3">
            <a:alpha val="90000"/>
            <a:tint val="4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smtClean="0"/>
            <a:t> Develop a </a:t>
          </a:r>
          <a:r>
            <a:rPr lang="en-US" sz="2000" b="1" kern="1200" dirty="0" smtClean="0"/>
            <a:t>cheat</a:t>
          </a:r>
          <a:r>
            <a:rPr lang="en-US" sz="2000" kern="1200" dirty="0" smtClean="0"/>
            <a:t> </a:t>
          </a:r>
          <a:r>
            <a:rPr lang="en-US" sz="2000" b="1" kern="1200" dirty="0" smtClean="0"/>
            <a:t>protection</a:t>
          </a:r>
          <a:r>
            <a:rPr lang="en-US" sz="2000" kern="1200" dirty="0" smtClean="0"/>
            <a:t> for their ads</a:t>
          </a:r>
          <a:endParaRPr lang="en-US" sz="2000" kern="1200" dirty="0"/>
        </a:p>
      </dsp:txBody>
      <dsp:txXfrm>
        <a:off x="4438219" y="4252417"/>
        <a:ext cx="6305063" cy="704533"/>
      </dsp:txXfrm>
    </dsp:sp>
    <dsp:sp modelId="{2E2836F3-F44E-4E76-8581-702E02680B84}">
      <dsp:nvSpPr>
        <dsp:cNvPr id="0" name=""/>
        <dsp:cNvSpPr/>
      </dsp:nvSpPr>
      <dsp:spPr>
        <a:xfrm>
          <a:off x="0" y="4134995"/>
          <a:ext cx="4438219" cy="939377"/>
        </a:xfrm>
        <a:prstGeom prst="roundRect">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38100" rIns="76200" bIns="38100" numCol="1" spcCol="1270" anchor="ctr" anchorCtr="0">
          <a:noAutofit/>
        </a:bodyPr>
        <a:lstStyle/>
        <a:p>
          <a:pPr lvl="0" algn="ctr" defTabSz="889000" rtl="0">
            <a:lnSpc>
              <a:spcPct val="90000"/>
            </a:lnSpc>
            <a:spcBef>
              <a:spcPct val="0"/>
            </a:spcBef>
            <a:spcAft>
              <a:spcPct val="35000"/>
            </a:spcAft>
          </a:pPr>
          <a:r>
            <a:rPr lang="en-US" sz="2000" kern="1200" smtClean="0"/>
            <a:t>Understand the algorithm of the bots</a:t>
          </a:r>
          <a:endParaRPr lang="en-US" sz="2000" kern="1200" dirty="0"/>
        </a:p>
      </dsp:txBody>
      <dsp:txXfrm>
        <a:off x="45857" y="4180852"/>
        <a:ext cx="4346505" cy="847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45530-06DB-4312-9E74-8D84B680793D}">
      <dsp:nvSpPr>
        <dsp:cNvPr id="0" name=""/>
        <dsp:cNvSpPr/>
      </dsp:nvSpPr>
      <dsp:spPr>
        <a:xfrm rot="10800000">
          <a:off x="1407585" y="1154"/>
          <a:ext cx="4091844" cy="1507732"/>
        </a:xfrm>
        <a:prstGeom prst="homePlat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868" tIns="64770" rIns="120904" bIns="64770" numCol="1" spcCol="1270" anchor="ctr" anchorCtr="0">
          <a:noAutofit/>
        </a:bodyPr>
        <a:lstStyle/>
        <a:p>
          <a:pPr lvl="0" algn="ctr" defTabSz="755650" rtl="0">
            <a:lnSpc>
              <a:spcPct val="90000"/>
            </a:lnSpc>
            <a:spcBef>
              <a:spcPct val="0"/>
            </a:spcBef>
            <a:spcAft>
              <a:spcPct val="35000"/>
            </a:spcAft>
          </a:pPr>
          <a:r>
            <a:rPr lang="en-IN" sz="1700" kern="1200" dirty="0" err="1" smtClean="0"/>
            <a:t>TalkingData</a:t>
          </a:r>
          <a:r>
            <a:rPr lang="en-IN" sz="1700" kern="1200" dirty="0" smtClean="0"/>
            <a:t>, a big data service platform, which deals with more than </a:t>
          </a:r>
          <a:r>
            <a:rPr lang="en-IN" sz="1700" b="1" kern="1200" dirty="0" smtClean="0"/>
            <a:t>3 billion </a:t>
          </a:r>
          <a:r>
            <a:rPr lang="en-IN" sz="1700" kern="1200" dirty="0" smtClean="0"/>
            <a:t>clicks per day, reported that around </a:t>
          </a:r>
          <a:r>
            <a:rPr lang="en-IN" sz="1700" b="1" kern="1200" dirty="0" smtClean="0"/>
            <a:t>90%</a:t>
          </a:r>
          <a:r>
            <a:rPr lang="en-IN" sz="1700" kern="1200" dirty="0" smtClean="0"/>
            <a:t> of the clicks are potentially fraudulent.</a:t>
          </a:r>
          <a:endParaRPr lang="en-US" sz="1700" kern="1200" dirty="0"/>
        </a:p>
      </dsp:txBody>
      <dsp:txXfrm rot="10800000">
        <a:off x="1784518" y="1154"/>
        <a:ext cx="3714911" cy="1507732"/>
      </dsp:txXfrm>
    </dsp:sp>
    <dsp:sp modelId="{0FA41F13-7D9E-4866-AC58-DA9183A48AB6}">
      <dsp:nvSpPr>
        <dsp:cNvPr id="0" name=""/>
        <dsp:cNvSpPr/>
      </dsp:nvSpPr>
      <dsp:spPr>
        <a:xfrm>
          <a:off x="653719" y="1154"/>
          <a:ext cx="1507732" cy="1507732"/>
        </a:xfrm>
        <a:prstGeom prst="ellipse">
          <a:avLst/>
        </a:prstGeom>
        <a:blipFill rotWithShape="1">
          <a:blip xmlns:r="http://schemas.openxmlformats.org/officeDocument/2006/relationships" r:embed="rId1"/>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03F95D-1531-4025-AD34-ACDD9D559AE0}">
      <dsp:nvSpPr>
        <dsp:cNvPr id="0" name=""/>
        <dsp:cNvSpPr/>
      </dsp:nvSpPr>
      <dsp:spPr>
        <a:xfrm rot="10800000">
          <a:off x="1407585" y="1958955"/>
          <a:ext cx="4091844" cy="1507732"/>
        </a:xfrm>
        <a:prstGeom prst="homePlat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868" tIns="64770" rIns="120904" bIns="64770" numCol="1" spcCol="1270" anchor="ctr" anchorCtr="0">
          <a:noAutofit/>
        </a:bodyPr>
        <a:lstStyle/>
        <a:p>
          <a:pPr lvl="0" algn="ctr" defTabSz="755650" rtl="0">
            <a:lnSpc>
              <a:spcPct val="90000"/>
            </a:lnSpc>
            <a:spcBef>
              <a:spcPct val="0"/>
            </a:spcBef>
            <a:spcAft>
              <a:spcPct val="35000"/>
            </a:spcAft>
          </a:pPr>
          <a:r>
            <a:rPr lang="en-IN" sz="1700" b="1" kern="1200" dirty="0" smtClean="0"/>
            <a:t>Fraudulent Click: </a:t>
          </a:r>
          <a:r>
            <a:rPr lang="en-IN" sz="1700" kern="1200" dirty="0" smtClean="0"/>
            <a:t>When a user (person/script/computer program) clicks a link but never ends up installing your app or buying the product</a:t>
          </a:r>
          <a:endParaRPr lang="en-US" sz="1700" kern="1200" dirty="0"/>
        </a:p>
      </dsp:txBody>
      <dsp:txXfrm rot="10800000">
        <a:off x="1784518" y="1958955"/>
        <a:ext cx="3714911" cy="1507732"/>
      </dsp:txXfrm>
    </dsp:sp>
    <dsp:sp modelId="{3E6E5727-E171-4272-812E-818D8A4D9969}">
      <dsp:nvSpPr>
        <dsp:cNvPr id="0" name=""/>
        <dsp:cNvSpPr/>
      </dsp:nvSpPr>
      <dsp:spPr>
        <a:xfrm>
          <a:off x="653719" y="1958955"/>
          <a:ext cx="1507732" cy="1507732"/>
        </a:xfrm>
        <a:prstGeom prst="ellipse">
          <a:avLst/>
        </a:prstGeom>
        <a:blipFill rotWithShape="1">
          <a:blip xmlns:r="http://schemas.openxmlformats.org/officeDocument/2006/relationships" r:embed="rId2">
            <a:duotone>
              <a:schemeClr val="accent2">
                <a:shade val="45000"/>
                <a:satMod val="135000"/>
              </a:schemeClr>
              <a:prstClr val="white"/>
            </a:duotone>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E04C2D-0F04-4202-AED3-C8A5F3D14295}">
      <dsp:nvSpPr>
        <dsp:cNvPr id="0" name=""/>
        <dsp:cNvSpPr/>
      </dsp:nvSpPr>
      <dsp:spPr>
        <a:xfrm rot="10800000">
          <a:off x="1407585" y="3916756"/>
          <a:ext cx="4091844" cy="1507732"/>
        </a:xfrm>
        <a:prstGeom prst="homePlat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868" tIns="64770" rIns="120904" bIns="64770" numCol="1" spcCol="1270" anchor="ctr" anchorCtr="0">
          <a:noAutofit/>
        </a:bodyPr>
        <a:lstStyle/>
        <a:p>
          <a:pPr lvl="0" algn="ctr" defTabSz="755650" rtl="0">
            <a:lnSpc>
              <a:spcPct val="90000"/>
            </a:lnSpc>
            <a:spcBef>
              <a:spcPct val="0"/>
            </a:spcBef>
            <a:spcAft>
              <a:spcPct val="35000"/>
            </a:spcAft>
          </a:pPr>
          <a:r>
            <a:rPr lang="en-IN" sz="1700" kern="1200" dirty="0" smtClean="0"/>
            <a:t>With fraudulent clicks, the </a:t>
          </a:r>
          <a:r>
            <a:rPr lang="en-IN" sz="1700" b="1" kern="1200" dirty="0" smtClean="0"/>
            <a:t>conversion rate </a:t>
          </a:r>
          <a:r>
            <a:rPr lang="en-IN" sz="1700" kern="1200" dirty="0" smtClean="0"/>
            <a:t>decreases so much that the campaign does not remain profitable</a:t>
          </a:r>
          <a:endParaRPr lang="en-US" sz="1700" kern="1200" dirty="0"/>
        </a:p>
      </dsp:txBody>
      <dsp:txXfrm rot="10800000">
        <a:off x="1784518" y="3916756"/>
        <a:ext cx="3714911" cy="1507732"/>
      </dsp:txXfrm>
    </dsp:sp>
    <dsp:sp modelId="{BB7C49A4-F060-492D-A756-80D80E02CD80}">
      <dsp:nvSpPr>
        <dsp:cNvPr id="0" name=""/>
        <dsp:cNvSpPr/>
      </dsp:nvSpPr>
      <dsp:spPr>
        <a:xfrm>
          <a:off x="653719" y="3916756"/>
          <a:ext cx="1507732" cy="1507732"/>
        </a:xfrm>
        <a:prstGeom prst="ellipse">
          <a:avLst/>
        </a:prstGeom>
        <a:blipFill rotWithShape="1">
          <a:blip xmlns:r="http://schemas.openxmlformats.org/officeDocument/2006/relationships" r:embed="rId3"/>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A4A3D-7768-42C4-9024-4B32F09A5C99}">
      <dsp:nvSpPr>
        <dsp:cNvPr id="0" name=""/>
        <dsp:cNvSpPr/>
      </dsp:nvSpPr>
      <dsp:spPr>
        <a:xfrm>
          <a:off x="3688080" y="1423"/>
          <a:ext cx="5532120" cy="1129047"/>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cs typeface="Calibri"/>
            </a:rPr>
            <a:t> </a:t>
          </a:r>
          <a:r>
            <a:rPr lang="en-US" sz="2000" kern="1200" dirty="0" err="1" smtClean="0">
              <a:cs typeface="Calibri"/>
            </a:rPr>
            <a:t>TalkingData</a:t>
          </a:r>
          <a:r>
            <a:rPr lang="en-US" sz="2000" kern="1200" dirty="0" smtClean="0">
              <a:cs typeface="Calibri"/>
            </a:rPr>
            <a:t> Challenge on </a:t>
          </a:r>
          <a:r>
            <a:rPr lang="en-US" sz="2000" kern="1200" dirty="0" err="1" smtClean="0">
              <a:cs typeface="Calibri"/>
            </a:rPr>
            <a:t>Kaggle</a:t>
          </a:r>
          <a:endParaRPr lang="en-US" sz="2000" kern="1200" dirty="0">
            <a:cs typeface="Calibri"/>
          </a:endParaRPr>
        </a:p>
      </dsp:txBody>
      <dsp:txXfrm>
        <a:off x="3688080" y="142554"/>
        <a:ext cx="5108727" cy="846785"/>
      </dsp:txXfrm>
    </dsp:sp>
    <dsp:sp modelId="{39129F74-05A2-4946-B204-E6CFA98749AE}">
      <dsp:nvSpPr>
        <dsp:cNvPr id="0" name=""/>
        <dsp:cNvSpPr/>
      </dsp:nvSpPr>
      <dsp:spPr>
        <a:xfrm>
          <a:off x="0" y="1423"/>
          <a:ext cx="3688080" cy="11290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Data Source</a:t>
          </a:r>
          <a:endParaRPr lang="en-US" sz="2800" kern="1200" dirty="0">
            <a:cs typeface="Calibri"/>
          </a:endParaRPr>
        </a:p>
      </dsp:txBody>
      <dsp:txXfrm>
        <a:off x="55116" y="56539"/>
        <a:ext cx="3577848" cy="1018815"/>
      </dsp:txXfrm>
    </dsp:sp>
    <dsp:sp modelId="{AD361AF5-311E-4C11-AF67-1F6F98E05B9A}">
      <dsp:nvSpPr>
        <dsp:cNvPr id="0" name=""/>
        <dsp:cNvSpPr/>
      </dsp:nvSpPr>
      <dsp:spPr>
        <a:xfrm>
          <a:off x="3688080" y="1243375"/>
          <a:ext cx="5532120" cy="1129047"/>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cs typeface="Calibri"/>
            </a:rPr>
            <a:t>1.5 million rows</a:t>
          </a:r>
          <a:endParaRPr lang="en-US" sz="2000" kern="1200" dirty="0">
            <a:cs typeface="Calibri"/>
          </a:endParaRPr>
        </a:p>
        <a:p>
          <a:pPr marL="228600" lvl="1" indent="-228600" algn="l" defTabSz="889000">
            <a:lnSpc>
              <a:spcPct val="90000"/>
            </a:lnSpc>
            <a:spcBef>
              <a:spcPct val="0"/>
            </a:spcBef>
            <a:spcAft>
              <a:spcPct val="15000"/>
            </a:spcAft>
            <a:buChar char="••"/>
          </a:pPr>
          <a:r>
            <a:rPr lang="en-US" sz="2000" kern="1200" dirty="0" smtClean="0">
              <a:cs typeface="Calibri"/>
            </a:rPr>
            <a:t>Columns like IP, App, device, </a:t>
          </a:r>
          <a:r>
            <a:rPr lang="en-US" sz="2000" kern="1200" dirty="0" err="1" smtClean="0">
              <a:cs typeface="Calibri"/>
            </a:rPr>
            <a:t>os</a:t>
          </a:r>
          <a:r>
            <a:rPr lang="en-US" sz="2000" kern="1200" dirty="0" smtClean="0">
              <a:cs typeface="Calibri"/>
            </a:rPr>
            <a:t> etc.</a:t>
          </a:r>
          <a:endParaRPr lang="en-US" sz="2000" kern="1200" dirty="0">
            <a:cs typeface="Calibri"/>
          </a:endParaRPr>
        </a:p>
      </dsp:txBody>
      <dsp:txXfrm>
        <a:off x="3688080" y="1384506"/>
        <a:ext cx="5108727" cy="846785"/>
      </dsp:txXfrm>
    </dsp:sp>
    <dsp:sp modelId="{1E298324-5B9B-4291-89DC-617136C0AA05}">
      <dsp:nvSpPr>
        <dsp:cNvPr id="0" name=""/>
        <dsp:cNvSpPr/>
      </dsp:nvSpPr>
      <dsp:spPr>
        <a:xfrm>
          <a:off x="0" y="1243375"/>
          <a:ext cx="3688080" cy="11290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cs typeface="Calibri"/>
            </a:rPr>
            <a:t>Original dataset</a:t>
          </a:r>
          <a:endParaRPr lang="en-US" sz="2800" kern="1200" dirty="0">
            <a:cs typeface="Calibri"/>
          </a:endParaRPr>
        </a:p>
      </dsp:txBody>
      <dsp:txXfrm>
        <a:off x="55116" y="1298491"/>
        <a:ext cx="3577848" cy="1018815"/>
      </dsp:txXfrm>
    </dsp:sp>
    <dsp:sp modelId="{ABA8C104-E5C4-43D2-ADCC-DA1DDE3D76D5}">
      <dsp:nvSpPr>
        <dsp:cNvPr id="0" name=""/>
        <dsp:cNvSpPr/>
      </dsp:nvSpPr>
      <dsp:spPr>
        <a:xfrm>
          <a:off x="3688080" y="2485327"/>
          <a:ext cx="5532120" cy="1129047"/>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smtClean="0">
              <a:cs typeface="Calibri"/>
            </a:rPr>
            <a:t> </a:t>
          </a:r>
          <a:r>
            <a:rPr lang="en-US" sz="2000" kern="1200" dirty="0" smtClean="0">
              <a:cs typeface="Calibri"/>
            </a:rPr>
            <a:t>1.5 million rows</a:t>
          </a:r>
          <a:endParaRPr lang="en-US" sz="2000" kern="1200" dirty="0"/>
        </a:p>
        <a:p>
          <a:pPr marL="228600" lvl="1" indent="-228600" algn="l" defTabSz="889000">
            <a:lnSpc>
              <a:spcPct val="90000"/>
            </a:lnSpc>
            <a:spcBef>
              <a:spcPct val="0"/>
            </a:spcBef>
            <a:spcAft>
              <a:spcPct val="15000"/>
            </a:spcAft>
            <a:buChar char="••"/>
          </a:pPr>
          <a:r>
            <a:rPr lang="en-US" sz="2000" kern="1200" dirty="0" smtClean="0">
              <a:cs typeface="Calibri"/>
            </a:rPr>
            <a:t>   74 columns</a:t>
          </a:r>
          <a:endParaRPr lang="en-US" sz="2000" kern="1200" dirty="0"/>
        </a:p>
      </dsp:txBody>
      <dsp:txXfrm>
        <a:off x="3688080" y="2626458"/>
        <a:ext cx="5108727" cy="846785"/>
      </dsp:txXfrm>
    </dsp:sp>
    <dsp:sp modelId="{9D4D86CE-671C-4C5D-9CE1-B29883037EA7}">
      <dsp:nvSpPr>
        <dsp:cNvPr id="0" name=""/>
        <dsp:cNvSpPr/>
      </dsp:nvSpPr>
      <dsp:spPr>
        <a:xfrm>
          <a:off x="0" y="2485327"/>
          <a:ext cx="3688080" cy="11290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cs typeface="Calibri"/>
            </a:rPr>
            <a:t>After Feature Engineering</a:t>
          </a:r>
          <a:endParaRPr lang="en-US" sz="2800" kern="1200" dirty="0"/>
        </a:p>
      </dsp:txBody>
      <dsp:txXfrm>
        <a:off x="55116" y="2540443"/>
        <a:ext cx="3577848" cy="1018815"/>
      </dsp:txXfrm>
    </dsp:sp>
    <dsp:sp modelId="{B4B47355-F617-4FEA-95A4-CE697B485EF4}">
      <dsp:nvSpPr>
        <dsp:cNvPr id="0" name=""/>
        <dsp:cNvSpPr/>
      </dsp:nvSpPr>
      <dsp:spPr>
        <a:xfrm>
          <a:off x="3688080" y="3727279"/>
          <a:ext cx="5532120" cy="1129047"/>
        </a:xfrm>
        <a:prstGeom prst="rightArrow">
          <a:avLst>
            <a:gd name="adj1" fmla="val 75000"/>
            <a:gd name="adj2" fmla="val 50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cs typeface="Calibri"/>
            </a:rPr>
            <a:t>Train : 1 million rows</a:t>
          </a:r>
          <a:endParaRPr lang="en-US" sz="2000" kern="1200" dirty="0">
            <a:cs typeface="Calibri"/>
          </a:endParaRPr>
        </a:p>
        <a:p>
          <a:pPr marL="228600" lvl="1" indent="-228600" algn="l" defTabSz="889000">
            <a:lnSpc>
              <a:spcPct val="90000"/>
            </a:lnSpc>
            <a:spcBef>
              <a:spcPct val="0"/>
            </a:spcBef>
            <a:spcAft>
              <a:spcPct val="15000"/>
            </a:spcAft>
            <a:buChar char="••"/>
          </a:pPr>
          <a:r>
            <a:rPr lang="en-US" sz="2000" kern="1200" dirty="0" smtClean="0">
              <a:cs typeface="Calibri"/>
            </a:rPr>
            <a:t>Test : 0.5 million rows</a:t>
          </a:r>
          <a:endParaRPr lang="en-US" sz="2000" kern="1200" dirty="0">
            <a:cs typeface="Calibri"/>
          </a:endParaRPr>
        </a:p>
      </dsp:txBody>
      <dsp:txXfrm>
        <a:off x="3688080" y="3868410"/>
        <a:ext cx="5108727" cy="846785"/>
      </dsp:txXfrm>
    </dsp:sp>
    <dsp:sp modelId="{7C341A12-E4D5-4A77-A1B2-AEF13F1A09C8}">
      <dsp:nvSpPr>
        <dsp:cNvPr id="0" name=""/>
        <dsp:cNvSpPr/>
      </dsp:nvSpPr>
      <dsp:spPr>
        <a:xfrm>
          <a:off x="0" y="3727279"/>
          <a:ext cx="3688080" cy="11290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cs typeface="Calibri"/>
            </a:rPr>
            <a:t>Data divided</a:t>
          </a:r>
          <a:endParaRPr lang="en-US" sz="2800" kern="1200" dirty="0">
            <a:cs typeface="Calibri"/>
          </a:endParaRPr>
        </a:p>
      </dsp:txBody>
      <dsp:txXfrm>
        <a:off x="55116" y="3782395"/>
        <a:ext cx="3577848" cy="1018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3F194-E440-445E-A227-42DD7F74F5BE}">
      <dsp:nvSpPr>
        <dsp:cNvPr id="0" name=""/>
        <dsp:cNvSpPr/>
      </dsp:nvSpPr>
      <dsp:spPr>
        <a:xfrm>
          <a:off x="0" y="38823"/>
          <a:ext cx="11176960" cy="43173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t>Why feature selection?</a:t>
          </a:r>
          <a:endParaRPr lang="en-US" sz="1800" kern="1200"/>
        </a:p>
      </dsp:txBody>
      <dsp:txXfrm>
        <a:off x="21075" y="59898"/>
        <a:ext cx="11134810" cy="389580"/>
      </dsp:txXfrm>
    </dsp:sp>
    <dsp:sp modelId="{F8923198-5B73-428B-9028-2CE6FD7E78E4}">
      <dsp:nvSpPr>
        <dsp:cNvPr id="0" name=""/>
        <dsp:cNvSpPr/>
      </dsp:nvSpPr>
      <dsp:spPr>
        <a:xfrm>
          <a:off x="0" y="419221"/>
          <a:ext cx="11176960" cy="43173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t>Methods:</a:t>
          </a:r>
          <a:endParaRPr lang="en-US" sz="1800" kern="1200" dirty="0"/>
        </a:p>
      </dsp:txBody>
      <dsp:txXfrm>
        <a:off x="21075" y="440296"/>
        <a:ext cx="11134810" cy="389580"/>
      </dsp:txXfrm>
    </dsp:sp>
    <dsp:sp modelId="{A8DFF347-CDA9-442F-B7B9-FF4DC8EDB1D9}">
      <dsp:nvSpPr>
        <dsp:cNvPr id="0" name=""/>
        <dsp:cNvSpPr/>
      </dsp:nvSpPr>
      <dsp:spPr>
        <a:xfrm>
          <a:off x="0" y="820775"/>
          <a:ext cx="1117696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68"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sz="1400" kern="1200" dirty="0" smtClean="0"/>
            <a:t>PCA: Principal Component Analysis</a:t>
          </a:r>
          <a:endParaRPr lang="en-US" sz="1400" kern="1200" dirty="0"/>
        </a:p>
        <a:p>
          <a:pPr marL="114300" lvl="1" indent="-114300" algn="l" defTabSz="622300" rtl="0">
            <a:lnSpc>
              <a:spcPct val="90000"/>
            </a:lnSpc>
            <a:spcBef>
              <a:spcPct val="0"/>
            </a:spcBef>
            <a:spcAft>
              <a:spcPct val="20000"/>
            </a:spcAft>
            <a:buChar char="••"/>
          </a:pPr>
          <a:r>
            <a:rPr lang="en-US" sz="1400" kern="1200" dirty="0" smtClean="0"/>
            <a:t>KS : Kolmogorov Smirnov </a:t>
          </a:r>
          <a:endParaRPr lang="en-US" sz="1400" kern="1200" dirty="0"/>
        </a:p>
      </dsp:txBody>
      <dsp:txXfrm>
        <a:off x="0" y="820775"/>
        <a:ext cx="11176960" cy="4843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B3A34-3D9F-7047-B7D7-20C0888D932F}">
      <dsp:nvSpPr>
        <dsp:cNvPr id="0" name=""/>
        <dsp:cNvSpPr/>
      </dsp:nvSpPr>
      <dsp:spPr>
        <a:xfrm>
          <a:off x="1508" y="490278"/>
          <a:ext cx="2712213" cy="118913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kern="1200"/>
            <a:t>Data characteristics</a:t>
          </a:r>
          <a:endParaRPr lang="en-US" sz="2000" b="1" kern="1200" dirty="0"/>
        </a:p>
      </dsp:txBody>
      <dsp:txXfrm>
        <a:off x="36336" y="525106"/>
        <a:ext cx="2642557" cy="1119476"/>
      </dsp:txXfrm>
    </dsp:sp>
    <dsp:sp modelId="{B3B552E9-539F-A34C-A27B-D57D10451999}">
      <dsp:nvSpPr>
        <dsp:cNvPr id="0" name=""/>
        <dsp:cNvSpPr/>
      </dsp:nvSpPr>
      <dsp:spPr>
        <a:xfrm>
          <a:off x="272730" y="1679410"/>
          <a:ext cx="271221" cy="819927"/>
        </a:xfrm>
        <a:custGeom>
          <a:avLst/>
          <a:gdLst/>
          <a:ahLst/>
          <a:cxnLst/>
          <a:rect l="0" t="0" r="0" b="0"/>
          <a:pathLst>
            <a:path>
              <a:moveTo>
                <a:pt x="0" y="0"/>
              </a:moveTo>
              <a:lnTo>
                <a:pt x="0" y="819927"/>
              </a:lnTo>
              <a:lnTo>
                <a:pt x="271221" y="8199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E499E-D24D-024E-ABFF-42278680D69C}">
      <dsp:nvSpPr>
        <dsp:cNvPr id="0" name=""/>
        <dsp:cNvSpPr/>
      </dsp:nvSpPr>
      <dsp:spPr>
        <a:xfrm>
          <a:off x="543951" y="1904771"/>
          <a:ext cx="2169727" cy="1189132"/>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buClrTx/>
            <a:buSzTx/>
            <a:buFontTx/>
            <a:buNone/>
          </a:pPr>
          <a:r>
            <a:rPr lang="en-US" sz="1800" kern="1200" dirty="0"/>
            <a:t>One type of error more significant</a:t>
          </a:r>
        </a:p>
      </dsp:txBody>
      <dsp:txXfrm>
        <a:off x="578779" y="1939599"/>
        <a:ext cx="2100071" cy="1119476"/>
      </dsp:txXfrm>
    </dsp:sp>
    <dsp:sp modelId="{57C096D7-7EA4-AC47-87B0-19D5684532FE}">
      <dsp:nvSpPr>
        <dsp:cNvPr id="0" name=""/>
        <dsp:cNvSpPr/>
      </dsp:nvSpPr>
      <dsp:spPr>
        <a:xfrm>
          <a:off x="272730" y="1679410"/>
          <a:ext cx="299303" cy="2179702"/>
        </a:xfrm>
        <a:custGeom>
          <a:avLst/>
          <a:gdLst/>
          <a:ahLst/>
          <a:cxnLst/>
          <a:rect l="0" t="0" r="0" b="0"/>
          <a:pathLst>
            <a:path>
              <a:moveTo>
                <a:pt x="0" y="0"/>
              </a:moveTo>
              <a:lnTo>
                <a:pt x="0" y="2179702"/>
              </a:lnTo>
              <a:lnTo>
                <a:pt x="299303" y="217970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E86A8-12B7-574C-8B9A-B8ECEC1FB996}">
      <dsp:nvSpPr>
        <dsp:cNvPr id="0" name=""/>
        <dsp:cNvSpPr/>
      </dsp:nvSpPr>
      <dsp:spPr>
        <a:xfrm>
          <a:off x="572033" y="3264547"/>
          <a:ext cx="2169727" cy="1189132"/>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a:t>Highly </a:t>
          </a:r>
          <a:r>
            <a:rPr lang="en-US" sz="1800" kern="1200" dirty="0" smtClean="0"/>
            <a:t>imbalanced</a:t>
          </a:r>
        </a:p>
        <a:p>
          <a:pPr lvl="0" algn="ctr" defTabSz="800100">
            <a:lnSpc>
              <a:spcPct val="90000"/>
            </a:lnSpc>
            <a:spcBef>
              <a:spcPct val="0"/>
            </a:spcBef>
            <a:spcAft>
              <a:spcPct val="35000"/>
            </a:spcAft>
          </a:pPr>
          <a:endParaRPr lang="en-US" sz="1800" kern="1200" dirty="0" smtClean="0"/>
        </a:p>
        <a:p>
          <a:pPr lvl="0" algn="ctr" defTabSz="800100">
            <a:lnSpc>
              <a:spcPct val="90000"/>
            </a:lnSpc>
            <a:spcBef>
              <a:spcPct val="0"/>
            </a:spcBef>
            <a:spcAft>
              <a:spcPct val="35000"/>
            </a:spcAft>
          </a:pPr>
          <a:r>
            <a:rPr lang="en-US" sz="1800" kern="1200" dirty="0" smtClean="0"/>
            <a:t>(       s   &gt;&gt;       s   )</a:t>
          </a:r>
          <a:endParaRPr lang="en-US" sz="1800" kern="1200" dirty="0"/>
        </a:p>
      </dsp:txBody>
      <dsp:txXfrm>
        <a:off x="606861" y="3299375"/>
        <a:ext cx="2100071" cy="1119476"/>
      </dsp:txXfrm>
    </dsp:sp>
    <dsp:sp modelId="{ED6C3888-610F-5049-A6D5-EB99DD209409}">
      <dsp:nvSpPr>
        <dsp:cNvPr id="0" name=""/>
        <dsp:cNvSpPr/>
      </dsp:nvSpPr>
      <dsp:spPr>
        <a:xfrm>
          <a:off x="3164444" y="490278"/>
          <a:ext cx="2558571" cy="118913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b="1" kern="1200"/>
            <a:t>Metrics</a:t>
          </a:r>
          <a:endParaRPr lang="en-US" sz="2000" b="1" kern="1200" dirty="0"/>
        </a:p>
      </dsp:txBody>
      <dsp:txXfrm>
        <a:off x="3199272" y="525106"/>
        <a:ext cx="2488915" cy="1119476"/>
      </dsp:txXfrm>
    </dsp:sp>
    <dsp:sp modelId="{C97B8EF8-FC1E-EA45-B5C4-0D92113DDFCE}">
      <dsp:nvSpPr>
        <dsp:cNvPr id="0" name=""/>
        <dsp:cNvSpPr/>
      </dsp:nvSpPr>
      <dsp:spPr>
        <a:xfrm>
          <a:off x="3420302" y="1679410"/>
          <a:ext cx="255857" cy="787200"/>
        </a:xfrm>
        <a:custGeom>
          <a:avLst/>
          <a:gdLst/>
          <a:ahLst/>
          <a:cxnLst/>
          <a:rect l="0" t="0" r="0" b="0"/>
          <a:pathLst>
            <a:path>
              <a:moveTo>
                <a:pt x="0" y="0"/>
              </a:moveTo>
              <a:lnTo>
                <a:pt x="0" y="787200"/>
              </a:lnTo>
              <a:lnTo>
                <a:pt x="255857" y="78720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E5D297-7656-0C4B-B3A9-4833E7861E88}">
      <dsp:nvSpPr>
        <dsp:cNvPr id="0" name=""/>
        <dsp:cNvSpPr/>
      </dsp:nvSpPr>
      <dsp:spPr>
        <a:xfrm>
          <a:off x="3676159" y="1904771"/>
          <a:ext cx="2046857" cy="1123678"/>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a:t>ROC AUC</a:t>
          </a:r>
          <a:endParaRPr lang="en-US" sz="1800" b="1" kern="1200" dirty="0"/>
        </a:p>
      </dsp:txBody>
      <dsp:txXfrm>
        <a:off x="3709070" y="1937682"/>
        <a:ext cx="1981035" cy="1057856"/>
      </dsp:txXfrm>
    </dsp:sp>
    <dsp:sp modelId="{449AE748-5236-A546-805F-3F88858F1D6D}">
      <dsp:nvSpPr>
        <dsp:cNvPr id="0" name=""/>
        <dsp:cNvSpPr/>
      </dsp:nvSpPr>
      <dsp:spPr>
        <a:xfrm>
          <a:off x="3420302" y="1679410"/>
          <a:ext cx="255857" cy="2025123"/>
        </a:xfrm>
        <a:custGeom>
          <a:avLst/>
          <a:gdLst/>
          <a:ahLst/>
          <a:cxnLst/>
          <a:rect l="0" t="0" r="0" b="0"/>
          <a:pathLst>
            <a:path>
              <a:moveTo>
                <a:pt x="0" y="0"/>
              </a:moveTo>
              <a:lnTo>
                <a:pt x="0" y="2025123"/>
              </a:lnTo>
              <a:lnTo>
                <a:pt x="255857" y="202512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64CA04-8A5C-844F-938B-9C29BEABFFAA}">
      <dsp:nvSpPr>
        <dsp:cNvPr id="0" name=""/>
        <dsp:cNvSpPr/>
      </dsp:nvSpPr>
      <dsp:spPr>
        <a:xfrm>
          <a:off x="3676159" y="3253811"/>
          <a:ext cx="2046857" cy="90144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a:t>TPR</a:t>
          </a:r>
        </a:p>
        <a:p>
          <a:pPr lvl="0" algn="ctr" defTabSz="800100">
            <a:lnSpc>
              <a:spcPct val="90000"/>
            </a:lnSpc>
            <a:spcBef>
              <a:spcPct val="0"/>
            </a:spcBef>
            <a:spcAft>
              <a:spcPct val="35000"/>
            </a:spcAft>
          </a:pPr>
          <a:r>
            <a:rPr lang="en-US" sz="1800" b="1" kern="1200" dirty="0"/>
            <a:t>=</a:t>
          </a:r>
          <a14:m xmlns:a14="http://schemas.microsoft.com/office/drawing/2010/main">
            <m:oMath xmlns:m="http://schemas.openxmlformats.org/officeDocument/2006/math">
              <m:f>
                <m:fPr>
                  <m:ctrlPr>
                    <a:rPr lang="en-US" sz="1800" b="0" i="1" kern="1200" smtClean="0">
                      <a:latin typeface="Cambria Math" panose="02040503050406030204" pitchFamily="18" charset="0"/>
                    </a:rPr>
                  </m:ctrlPr>
                </m:fPr>
                <m:num>
                  <m:r>
                    <a:rPr lang="en-US" sz="1800" b="0" i="1" kern="1200" smtClean="0">
                      <a:latin typeface="Cambria Math" panose="02040503050406030204" pitchFamily="18" charset="0"/>
                    </a:rPr>
                    <m:t>𝑇𝑃</m:t>
                  </m:r>
                </m:num>
                <m:den>
                  <m:r>
                    <a:rPr lang="en-US" sz="1800" b="0" i="1" kern="1200" smtClean="0">
                      <a:latin typeface="Cambria Math" panose="02040503050406030204" pitchFamily="18" charset="0"/>
                    </a:rPr>
                    <m:t>𝐹𝑁</m:t>
                  </m:r>
                  <m:r>
                    <a:rPr lang="en-US" sz="1800" b="0" i="1" kern="1200" smtClean="0">
                      <a:latin typeface="Cambria Math" panose="02040503050406030204" pitchFamily="18" charset="0"/>
                    </a:rPr>
                    <m:t>+</m:t>
                  </m:r>
                  <m:r>
                    <a:rPr lang="en-US" sz="1800" b="0" i="1" kern="1200" smtClean="0">
                      <a:latin typeface="Cambria Math" panose="02040503050406030204" pitchFamily="18" charset="0"/>
                    </a:rPr>
                    <m:t>𝑇𝑃</m:t>
                  </m:r>
                </m:den>
              </m:f>
            </m:oMath>
          </a14:m>
          <a:endParaRPr lang="en-US" sz="1800" b="1" kern="1200" dirty="0"/>
        </a:p>
      </dsp:txBody>
      <dsp:txXfrm>
        <a:off x="3702561" y="3280213"/>
        <a:ext cx="1994053" cy="848640"/>
      </dsp:txXfrm>
    </dsp:sp>
    <dsp:sp modelId="{C0444918-7053-824C-A512-AFBC1A4A40A5}">
      <dsp:nvSpPr>
        <dsp:cNvPr id="0" name=""/>
        <dsp:cNvSpPr/>
      </dsp:nvSpPr>
      <dsp:spPr>
        <a:xfrm>
          <a:off x="3420302" y="1679410"/>
          <a:ext cx="255857" cy="3161358"/>
        </a:xfrm>
        <a:custGeom>
          <a:avLst/>
          <a:gdLst/>
          <a:ahLst/>
          <a:cxnLst/>
          <a:rect l="0" t="0" r="0" b="0"/>
          <a:pathLst>
            <a:path>
              <a:moveTo>
                <a:pt x="0" y="0"/>
              </a:moveTo>
              <a:lnTo>
                <a:pt x="0" y="3161358"/>
              </a:lnTo>
              <a:lnTo>
                <a:pt x="255857" y="31613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D2DACE-5605-4C49-955E-42969393BCA9}">
      <dsp:nvSpPr>
        <dsp:cNvPr id="0" name=""/>
        <dsp:cNvSpPr/>
      </dsp:nvSpPr>
      <dsp:spPr>
        <a:xfrm>
          <a:off x="3676159" y="4380617"/>
          <a:ext cx="2046857" cy="920303"/>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a:t>Precision</a:t>
          </a:r>
          <a:r>
            <a:rPr lang="en-US" sz="1800" kern="1200" dirty="0"/>
            <a:t> </a:t>
          </a:r>
        </a:p>
        <a:p>
          <a:pPr lvl="0" algn="ctr" defTabSz="800100">
            <a:lnSpc>
              <a:spcPct val="90000"/>
            </a:lnSpc>
            <a:spcBef>
              <a:spcPct val="0"/>
            </a:spcBef>
            <a:spcAft>
              <a:spcPct val="35000"/>
            </a:spcAft>
          </a:pPr>
          <a:r>
            <a:rPr lang="en-US" sz="1800" kern="1200" dirty="0"/>
            <a:t>= </a:t>
          </a:r>
          <a14:m xmlns:a14="http://schemas.microsoft.com/office/drawing/2010/main">
            <m:oMath xmlns:m="http://schemas.openxmlformats.org/officeDocument/2006/math">
              <m:f>
                <m:fPr>
                  <m:ctrlPr>
                    <a:rPr lang="en-US" sz="1800" b="0" i="1" kern="1200" smtClean="0">
                      <a:latin typeface="Cambria Math" panose="02040503050406030204" pitchFamily="18" charset="0"/>
                    </a:rPr>
                  </m:ctrlPr>
                </m:fPr>
                <m:num>
                  <m:r>
                    <a:rPr lang="en-US" sz="1800" b="0" i="1" kern="1200" smtClean="0">
                      <a:latin typeface="Cambria Math" panose="02040503050406030204" pitchFamily="18" charset="0"/>
                    </a:rPr>
                    <m:t>𝑇𝑃</m:t>
                  </m:r>
                </m:num>
                <m:den>
                  <m:r>
                    <a:rPr lang="en-US" sz="1800" b="0" i="1" kern="1200" smtClean="0">
                      <a:latin typeface="Cambria Math" panose="02040503050406030204" pitchFamily="18" charset="0"/>
                    </a:rPr>
                    <m:t>𝐹𝑃</m:t>
                  </m:r>
                  <m:r>
                    <a:rPr lang="en-US" sz="1800" b="0" i="1" kern="1200" smtClean="0">
                      <a:latin typeface="Cambria Math" panose="02040503050406030204" pitchFamily="18" charset="0"/>
                    </a:rPr>
                    <m:t>+</m:t>
                  </m:r>
                  <m:r>
                    <a:rPr lang="en-US" sz="1800" b="0" i="1" kern="1200" smtClean="0">
                      <a:latin typeface="Cambria Math" panose="02040503050406030204" pitchFamily="18" charset="0"/>
                    </a:rPr>
                    <m:t>𝑇𝑃</m:t>
                  </m:r>
                </m:den>
              </m:f>
            </m:oMath>
          </a14:m>
          <a:endParaRPr lang="en-US" sz="1800" b="0" kern="1200" dirty="0"/>
        </a:p>
      </dsp:txBody>
      <dsp:txXfrm>
        <a:off x="3703114" y="4407572"/>
        <a:ext cx="1992947" cy="866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71189-E358-E34E-9EE0-6B2939E47EF0}">
      <dsp:nvSpPr>
        <dsp:cNvPr id="0" name=""/>
        <dsp:cNvSpPr/>
      </dsp:nvSpPr>
      <dsp:spPr>
        <a:xfrm>
          <a:off x="0" y="871266"/>
          <a:ext cx="5096933" cy="987626"/>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E3EEC-5727-3649-92D3-EA18E63518B1}">
      <dsp:nvSpPr>
        <dsp:cNvPr id="0" name=""/>
        <dsp:cNvSpPr/>
      </dsp:nvSpPr>
      <dsp:spPr>
        <a:xfrm>
          <a:off x="331891" y="194486"/>
          <a:ext cx="4189230" cy="115693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dirty="0"/>
            <a:t>Parameter : </a:t>
          </a:r>
          <a:r>
            <a:rPr lang="en-US" sz="2400" kern="1200" dirty="0">
              <a:cs typeface="Calibri"/>
            </a:rPr>
            <a:t> K = 20</a:t>
          </a:r>
          <a:endParaRPr lang="en-US" sz="2400" kern="1200" dirty="0"/>
        </a:p>
      </dsp:txBody>
      <dsp:txXfrm>
        <a:off x="388368" y="250963"/>
        <a:ext cx="4076276" cy="1043980"/>
      </dsp:txXfrm>
    </dsp:sp>
    <dsp:sp modelId="{74AD8D02-801C-EB40-9105-7740C7EA240A}">
      <dsp:nvSpPr>
        <dsp:cNvPr id="0" name=""/>
        <dsp:cNvSpPr/>
      </dsp:nvSpPr>
      <dsp:spPr>
        <a:xfrm>
          <a:off x="0" y="2800547"/>
          <a:ext cx="5096933" cy="987626"/>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4C545-A7FA-E140-87B6-A4B5CBA31971}">
      <dsp:nvSpPr>
        <dsp:cNvPr id="0" name=""/>
        <dsp:cNvSpPr/>
      </dsp:nvSpPr>
      <dsp:spPr>
        <a:xfrm>
          <a:off x="331891" y="2169943"/>
          <a:ext cx="4189230" cy="115693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dirty="0"/>
            <a:t>Tuning</a:t>
          </a:r>
          <a:r>
            <a:rPr lang="en-US" sz="2400" kern="1200" dirty="0">
              <a:cs typeface="Calibri"/>
            </a:rPr>
            <a:t> : Class label 1 higher weightage</a:t>
          </a:r>
          <a:endParaRPr lang="en-US" sz="2400" kern="1200" dirty="0"/>
        </a:p>
      </dsp:txBody>
      <dsp:txXfrm>
        <a:off x="388368" y="2226420"/>
        <a:ext cx="4076276" cy="1043980"/>
      </dsp:txXfrm>
    </dsp:sp>
    <dsp:sp modelId="{217850B1-7101-A249-AFC3-6E6900E7F089}">
      <dsp:nvSpPr>
        <dsp:cNvPr id="0" name=""/>
        <dsp:cNvSpPr/>
      </dsp:nvSpPr>
      <dsp:spPr>
        <a:xfrm>
          <a:off x="0" y="4251854"/>
          <a:ext cx="5096933"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5F2B12-6AD5-984F-92B4-BE4A43014EA0}">
      <dsp:nvSpPr>
        <dsp:cNvPr id="0" name=""/>
        <dsp:cNvSpPr/>
      </dsp:nvSpPr>
      <dsp:spPr>
        <a:xfrm>
          <a:off x="325184" y="3982714"/>
          <a:ext cx="3567853"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dirty="0"/>
            <a:t>Performed on PC's</a:t>
          </a:r>
        </a:p>
      </dsp:txBody>
      <dsp:txXfrm>
        <a:off x="358328" y="4015858"/>
        <a:ext cx="3501565"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71189-E358-E34E-9EE0-6B2939E47EF0}">
      <dsp:nvSpPr>
        <dsp:cNvPr id="0" name=""/>
        <dsp:cNvSpPr/>
      </dsp:nvSpPr>
      <dsp:spPr>
        <a:xfrm>
          <a:off x="0" y="883546"/>
          <a:ext cx="4921512" cy="1030567"/>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E3EEC-5727-3649-92D3-EA18E63518B1}">
      <dsp:nvSpPr>
        <dsp:cNvPr id="0" name=""/>
        <dsp:cNvSpPr/>
      </dsp:nvSpPr>
      <dsp:spPr>
        <a:xfrm>
          <a:off x="246075" y="30551"/>
          <a:ext cx="4045050" cy="12072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15" tIns="0" rIns="130215" bIns="0" numCol="1" spcCol="1270" anchor="ctr" anchorCtr="0">
          <a:noAutofit/>
        </a:bodyPr>
        <a:lstStyle/>
        <a:p>
          <a:pPr lvl="0" algn="l" defTabSz="889000">
            <a:lnSpc>
              <a:spcPct val="90000"/>
            </a:lnSpc>
            <a:spcBef>
              <a:spcPct val="0"/>
            </a:spcBef>
            <a:spcAft>
              <a:spcPct val="35000"/>
            </a:spcAft>
          </a:pPr>
          <a:r>
            <a:rPr lang="en-US" sz="2000" kern="1200">
              <a:cs typeface="Calibri Light"/>
            </a:rPr>
            <a:t> Number of trees</a:t>
          </a:r>
          <a:r>
            <a:rPr lang="en-US" sz="2000" kern="1200"/>
            <a:t>: </a:t>
          </a:r>
          <a:r>
            <a:rPr lang="en-US" sz="2000" kern="1200">
              <a:cs typeface="Calibri"/>
            </a:rPr>
            <a:t>n = </a:t>
          </a:r>
          <a:r>
            <a:rPr lang="en-US" altLang="zh-Hans" sz="2000" kern="1200">
              <a:cs typeface="Calibri"/>
            </a:rPr>
            <a:t>100</a:t>
          </a:r>
          <a:endParaRPr lang="en-US" sz="2000" kern="1200" dirty="0"/>
        </a:p>
      </dsp:txBody>
      <dsp:txXfrm>
        <a:off x="305007" y="89483"/>
        <a:ext cx="3927186" cy="1089371"/>
      </dsp:txXfrm>
    </dsp:sp>
    <dsp:sp modelId="{74AD8D02-801C-EB40-9105-7740C7EA240A}">
      <dsp:nvSpPr>
        <dsp:cNvPr id="0" name=""/>
        <dsp:cNvSpPr/>
      </dsp:nvSpPr>
      <dsp:spPr>
        <a:xfrm>
          <a:off x="0" y="2896709"/>
          <a:ext cx="4921512" cy="1030567"/>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4C545-A7FA-E140-87B6-A4B5CBA31971}">
      <dsp:nvSpPr>
        <dsp:cNvPr id="0" name=""/>
        <dsp:cNvSpPr/>
      </dsp:nvSpPr>
      <dsp:spPr>
        <a:xfrm>
          <a:off x="246075" y="2043714"/>
          <a:ext cx="4045050" cy="12072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15" tIns="0" rIns="130215" bIns="0" numCol="1" spcCol="1270" anchor="ctr" anchorCtr="0">
          <a:noAutofit/>
        </a:bodyPr>
        <a:lstStyle/>
        <a:p>
          <a:pPr lvl="0" algn="l" defTabSz="889000">
            <a:lnSpc>
              <a:spcPct val="90000"/>
            </a:lnSpc>
            <a:spcBef>
              <a:spcPct val="0"/>
            </a:spcBef>
            <a:spcAft>
              <a:spcPct val="35000"/>
            </a:spcAft>
          </a:pPr>
          <a:r>
            <a:rPr lang="en-US" sz="2000" kern="1200">
              <a:cs typeface="Calibri Light"/>
            </a:rPr>
            <a:t> Importance of predictors should be assessed </a:t>
          </a:r>
          <a:endParaRPr lang="en-US" sz="2000" kern="1200" dirty="0">
            <a:cs typeface="Calibri Light"/>
          </a:endParaRPr>
        </a:p>
      </dsp:txBody>
      <dsp:txXfrm>
        <a:off x="305007" y="2102646"/>
        <a:ext cx="3927186" cy="1089371"/>
      </dsp:txXfrm>
    </dsp:sp>
    <dsp:sp modelId="{217850B1-7101-A249-AFC3-6E6900E7F089}">
      <dsp:nvSpPr>
        <dsp:cNvPr id="0" name=""/>
        <dsp:cNvSpPr/>
      </dsp:nvSpPr>
      <dsp:spPr>
        <a:xfrm>
          <a:off x="0" y="4411116"/>
          <a:ext cx="4921512"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5F2B12-6AD5-984F-92B4-BE4A43014EA0}">
      <dsp:nvSpPr>
        <dsp:cNvPr id="0" name=""/>
        <dsp:cNvSpPr/>
      </dsp:nvSpPr>
      <dsp:spPr>
        <a:xfrm>
          <a:off x="246075" y="4056876"/>
          <a:ext cx="3445059"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215" tIns="0" rIns="130215" bIns="0" numCol="1" spcCol="1270" anchor="ctr" anchorCtr="0">
          <a:noAutofit/>
        </a:bodyPr>
        <a:lstStyle/>
        <a:p>
          <a:pPr lvl="0" algn="l" defTabSz="889000">
            <a:lnSpc>
              <a:spcPct val="90000"/>
            </a:lnSpc>
            <a:spcBef>
              <a:spcPct val="0"/>
            </a:spcBef>
            <a:spcAft>
              <a:spcPct val="35000"/>
            </a:spcAft>
          </a:pPr>
          <a:r>
            <a:rPr lang="en-US" sz="2000" kern="1200" dirty="0"/>
            <a:t>Performed on variables obtained from KS +RF</a:t>
          </a:r>
        </a:p>
      </dsp:txBody>
      <dsp:txXfrm>
        <a:off x="280660" y="4091461"/>
        <a:ext cx="3375889" cy="639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71189-E358-E34E-9EE0-6B2939E47EF0}">
      <dsp:nvSpPr>
        <dsp:cNvPr id="0" name=""/>
        <dsp:cNvSpPr/>
      </dsp:nvSpPr>
      <dsp:spPr>
        <a:xfrm>
          <a:off x="0" y="451945"/>
          <a:ext cx="4828009" cy="964422"/>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E3EEC-5727-3649-92D3-EA18E63518B1}">
      <dsp:nvSpPr>
        <dsp:cNvPr id="0" name=""/>
        <dsp:cNvSpPr/>
      </dsp:nvSpPr>
      <dsp:spPr>
        <a:xfrm>
          <a:off x="204659" y="147228"/>
          <a:ext cx="4420119" cy="91446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741" tIns="0" rIns="127741" bIns="0" numCol="1" spcCol="1270" anchor="ctr" anchorCtr="0">
          <a:noAutofit/>
        </a:bodyPr>
        <a:lstStyle/>
        <a:p>
          <a:pPr lvl="0" algn="l" defTabSz="1066800">
            <a:lnSpc>
              <a:spcPct val="90000"/>
            </a:lnSpc>
            <a:spcBef>
              <a:spcPct val="0"/>
            </a:spcBef>
            <a:spcAft>
              <a:spcPct val="35000"/>
            </a:spcAft>
          </a:pPr>
          <a:r>
            <a:rPr lang="en-US" altLang="zh-Hans" sz="2400" kern="1200"/>
            <a:t>Parameters:</a:t>
          </a:r>
          <a:r>
            <a:rPr lang="zh-Hans" altLang="en-US" sz="2400" kern="1200"/>
            <a:t> </a:t>
          </a:r>
          <a:r>
            <a:rPr lang="en-US" altLang="zh-Hans" sz="2400" kern="1200"/>
            <a:t>n=2000,</a:t>
          </a:r>
          <a:r>
            <a:rPr lang="zh-Hans" altLang="en-US" sz="2400" kern="1200"/>
            <a:t> </a:t>
          </a:r>
          <a:r>
            <a:rPr lang="el-GR" altLang="en-US" sz="2400" kern="1200"/>
            <a:t>λ</a:t>
          </a:r>
          <a:r>
            <a:rPr lang="en-US" altLang="zh-Hans" sz="2400" kern="1200"/>
            <a:t>=0.001, depth=1</a:t>
          </a:r>
          <a:endParaRPr lang="en-US" sz="2400" kern="1200" dirty="0"/>
        </a:p>
      </dsp:txBody>
      <dsp:txXfrm>
        <a:off x="249299" y="191868"/>
        <a:ext cx="4330839" cy="825182"/>
      </dsp:txXfrm>
    </dsp:sp>
    <dsp:sp modelId="{217850B1-7101-A249-AFC3-6E6900E7F089}">
      <dsp:nvSpPr>
        <dsp:cNvPr id="0" name=""/>
        <dsp:cNvSpPr/>
      </dsp:nvSpPr>
      <dsp:spPr>
        <a:xfrm>
          <a:off x="0" y="2101808"/>
          <a:ext cx="4828009" cy="856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5F2B12-6AD5-984F-92B4-BE4A43014EA0}">
      <dsp:nvSpPr>
        <dsp:cNvPr id="0" name=""/>
        <dsp:cNvSpPr/>
      </dsp:nvSpPr>
      <dsp:spPr>
        <a:xfrm>
          <a:off x="241400" y="1599968"/>
          <a:ext cx="4559562" cy="10036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741" tIns="0" rIns="127741" bIns="0" numCol="1" spcCol="1270" anchor="ctr" anchorCtr="0">
          <a:noAutofit/>
        </a:bodyPr>
        <a:lstStyle/>
        <a:p>
          <a:pPr lvl="0" algn="l" defTabSz="1066800">
            <a:lnSpc>
              <a:spcPct val="90000"/>
            </a:lnSpc>
            <a:spcBef>
              <a:spcPct val="0"/>
            </a:spcBef>
            <a:spcAft>
              <a:spcPct val="35000"/>
            </a:spcAft>
          </a:pPr>
          <a:r>
            <a:rPr lang="en-US" sz="2400" kern="1200"/>
            <a:t>Performed on all numeric variables and got relative influence</a:t>
          </a:r>
        </a:p>
      </dsp:txBody>
      <dsp:txXfrm>
        <a:off x="290396" y="1648964"/>
        <a:ext cx="4461570" cy="905688"/>
      </dsp:txXfrm>
    </dsp:sp>
    <dsp:sp modelId="{1A7CA63C-BC79-4E0D-B015-7EA1D792FC39}">
      <dsp:nvSpPr>
        <dsp:cNvPr id="0" name=""/>
        <dsp:cNvSpPr/>
      </dsp:nvSpPr>
      <dsp:spPr>
        <a:xfrm>
          <a:off x="0" y="3644048"/>
          <a:ext cx="4828009" cy="856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DC8C46-B5B7-4E10-BB34-733773BD1DAD}">
      <dsp:nvSpPr>
        <dsp:cNvPr id="0" name=""/>
        <dsp:cNvSpPr/>
      </dsp:nvSpPr>
      <dsp:spPr>
        <a:xfrm>
          <a:off x="241400" y="3142208"/>
          <a:ext cx="4347052" cy="10036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741" tIns="0" rIns="127741" bIns="0" numCol="1" spcCol="1270" anchor="ctr" anchorCtr="0">
          <a:noAutofit/>
        </a:bodyPr>
        <a:lstStyle/>
        <a:p>
          <a:pPr lvl="0" algn="l" defTabSz="1066800">
            <a:lnSpc>
              <a:spcPct val="90000"/>
            </a:lnSpc>
            <a:spcBef>
              <a:spcPct val="0"/>
            </a:spcBef>
            <a:spcAft>
              <a:spcPct val="35000"/>
            </a:spcAft>
          </a:pPr>
          <a:r>
            <a:rPr lang="en-US" sz="2400" kern="1200">
              <a:cs typeface="Calibri Light"/>
            </a:rPr>
            <a:t>Tuning : will tune # of trees and shrinkage in next step</a:t>
          </a:r>
          <a:endParaRPr lang="en-US" sz="2400" kern="1200" dirty="0">
            <a:cs typeface="Calibri Light"/>
          </a:endParaRPr>
        </a:p>
      </dsp:txBody>
      <dsp:txXfrm>
        <a:off x="290396" y="3191204"/>
        <a:ext cx="4249060" cy="9056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71189-E358-E34E-9EE0-6B2939E47EF0}">
      <dsp:nvSpPr>
        <dsp:cNvPr id="0" name=""/>
        <dsp:cNvSpPr/>
      </dsp:nvSpPr>
      <dsp:spPr>
        <a:xfrm>
          <a:off x="0" y="464069"/>
          <a:ext cx="5096933" cy="1049518"/>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EE3EEC-5727-3649-92D3-EA18E63518B1}">
      <dsp:nvSpPr>
        <dsp:cNvPr id="0" name=""/>
        <dsp:cNvSpPr/>
      </dsp:nvSpPr>
      <dsp:spPr>
        <a:xfrm>
          <a:off x="216058" y="132465"/>
          <a:ext cx="4666323" cy="99515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dirty="0"/>
            <a:t>Performed on variables obtained from KS</a:t>
          </a:r>
        </a:p>
      </dsp:txBody>
      <dsp:txXfrm>
        <a:off x="264637" y="181044"/>
        <a:ext cx="4569165" cy="897992"/>
      </dsp:txXfrm>
    </dsp:sp>
    <dsp:sp modelId="{217850B1-7101-A249-AFC3-6E6900E7F089}">
      <dsp:nvSpPr>
        <dsp:cNvPr id="0" name=""/>
        <dsp:cNvSpPr/>
      </dsp:nvSpPr>
      <dsp:spPr>
        <a:xfrm>
          <a:off x="0" y="2259508"/>
          <a:ext cx="5096933" cy="93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5F2B12-6AD5-984F-92B4-BE4A43014EA0}">
      <dsp:nvSpPr>
        <dsp:cNvPr id="0" name=""/>
        <dsp:cNvSpPr/>
      </dsp:nvSpPr>
      <dsp:spPr>
        <a:xfrm>
          <a:off x="254846" y="1713388"/>
          <a:ext cx="4813533" cy="1092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dirty="0"/>
            <a:t>Use LOOCV to tune number of variables to put into model</a:t>
          </a:r>
        </a:p>
      </dsp:txBody>
      <dsp:txXfrm>
        <a:off x="308165" y="1766707"/>
        <a:ext cx="4706895" cy="985602"/>
      </dsp:txXfrm>
    </dsp:sp>
    <dsp:sp modelId="{1A7CA63C-BC79-4E0D-B015-7EA1D792FC39}">
      <dsp:nvSpPr>
        <dsp:cNvPr id="0" name=""/>
        <dsp:cNvSpPr/>
      </dsp:nvSpPr>
      <dsp:spPr>
        <a:xfrm>
          <a:off x="0" y="3937828"/>
          <a:ext cx="5096933" cy="932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DC8C46-B5B7-4E10-BB34-733773BD1DAD}">
      <dsp:nvSpPr>
        <dsp:cNvPr id="0" name=""/>
        <dsp:cNvSpPr/>
      </dsp:nvSpPr>
      <dsp:spPr>
        <a:xfrm>
          <a:off x="254846" y="3391708"/>
          <a:ext cx="4589186" cy="10922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856" tIns="0" rIns="134856" bIns="0" numCol="1" spcCol="1270" anchor="ctr" anchorCtr="0">
          <a:noAutofit/>
        </a:bodyPr>
        <a:lstStyle/>
        <a:p>
          <a:pPr lvl="0" algn="l" defTabSz="1066800">
            <a:lnSpc>
              <a:spcPct val="90000"/>
            </a:lnSpc>
            <a:spcBef>
              <a:spcPct val="0"/>
            </a:spcBef>
            <a:spcAft>
              <a:spcPct val="35000"/>
            </a:spcAft>
          </a:pPr>
          <a:r>
            <a:rPr lang="en-US" sz="2400" kern="1200">
              <a:cs typeface="Calibri Light"/>
            </a:rPr>
            <a:t>Targeting</a:t>
          </a:r>
          <a:r>
            <a:rPr lang="en-US" sz="2400" kern="1200" baseline="0">
              <a:cs typeface="Calibri Light"/>
            </a:rPr>
            <a:t> on the one with highest AUC (22 variables)</a:t>
          </a:r>
          <a:endParaRPr lang="en-US" sz="2400" kern="1200" dirty="0">
            <a:cs typeface="Calibri Light"/>
          </a:endParaRPr>
        </a:p>
      </dsp:txBody>
      <dsp:txXfrm>
        <a:off x="308165" y="3445027"/>
        <a:ext cx="4482548" cy="98560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4893CF6D-8BBD-4715-87A0-6EA97CE8651D}" type="datetimeFigureOut">
              <a:rPr lang="en-US" smtClean="0"/>
              <a:t>4/17/2018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A110AE-C0AE-41FA-B7B6-46C2530DB4E1}" type="slidenum">
              <a:rPr lang="en-US" smtClean="0"/>
              <a:t>‹#›</a:t>
            </a:fld>
            <a:endParaRPr lang="en-US"/>
          </a:p>
        </p:txBody>
      </p:sp>
    </p:spTree>
    <p:extLst>
      <p:ext uri="{BB962C8B-B14F-4D97-AF65-F5344CB8AC3E}">
        <p14:creationId xmlns:p14="http://schemas.microsoft.com/office/powerpoint/2010/main" val="3168608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3F099E5-0554-FB4E-9925-DECF7BFB39D4}"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DCA24-8200-E641-80C6-04615089C166}" type="slidenum">
              <a:rPr lang="en-US" smtClean="0"/>
              <a:t>‹#›</a:t>
            </a:fld>
            <a:endParaRPr lang="en-US"/>
          </a:p>
        </p:txBody>
      </p:sp>
    </p:spTree>
    <p:extLst>
      <p:ext uri="{BB962C8B-B14F-4D97-AF65-F5344CB8AC3E}">
        <p14:creationId xmlns:p14="http://schemas.microsoft.com/office/powerpoint/2010/main" val="134833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After feature selection, we moved on to trying the models. We started by looking at a scatter plot of the data, in terms of PC1 and PC2 (which explain the highest variance of the data), it was clear that the classes are imbalanced, there were many more 0s (denoted by the black dots) compared to 1’s (denoted by blue dots). Our final goal here is prediction. The meaningful metrics to evaluate models will be the area under the roc curve. As the ROC </a:t>
            </a:r>
            <a:r>
              <a:rPr lang="en-IN" sz="1200" b="0" i="0" kern="1200" dirty="0" err="1">
                <a:solidFill>
                  <a:schemeClr val="tx1"/>
                </a:solidFill>
                <a:effectLst/>
                <a:latin typeface="+mn-lt"/>
                <a:ea typeface="+mn-ea"/>
                <a:cs typeface="+mn-cs"/>
              </a:rPr>
              <a:t>auc</a:t>
            </a:r>
            <a:r>
              <a:rPr lang="en-IN" sz="1200" b="0" i="0" kern="1200" dirty="0">
                <a:solidFill>
                  <a:schemeClr val="tx1"/>
                </a:solidFill>
                <a:effectLst/>
                <a:latin typeface="+mn-lt"/>
                <a:ea typeface="+mn-ea"/>
                <a:cs typeface="+mn-cs"/>
              </a:rPr>
              <a:t> score moves closer to </a:t>
            </a:r>
            <a:r>
              <a:rPr lang="en-IN" sz="1200" b="0" i="0" kern="1200">
                <a:solidFill>
                  <a:schemeClr val="tx1"/>
                </a:solidFill>
                <a:effectLst/>
                <a:latin typeface="+mn-lt"/>
                <a:ea typeface="+mn-ea"/>
                <a:cs typeface="+mn-cs"/>
              </a:rPr>
              <a:t>1,</a:t>
            </a:r>
            <a:r>
              <a:rPr lang="en-IN" sz="1200" b="0" i="0" kern="1200" dirty="0">
                <a:solidFill>
                  <a:schemeClr val="tx1"/>
                </a:solidFill>
                <a:effectLst/>
                <a:latin typeface="+mn-lt"/>
                <a:ea typeface="+mn-ea"/>
                <a:cs typeface="+mn-cs"/>
              </a:rPr>
              <a:t> our model is closer to predicting no false positives.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Receiver Operating Characteristic area under curve (ROC AUC)</a:t>
            </a:r>
          </a:p>
          <a:p>
            <a:r>
              <a:rPr lang="en-IN" sz="1200" b="0" i="0" kern="1200" dirty="0">
                <a:solidFill>
                  <a:schemeClr val="tx1"/>
                </a:solidFill>
                <a:effectLst/>
                <a:latin typeface="+mn-lt"/>
                <a:ea typeface="+mn-ea"/>
                <a:cs typeface="+mn-cs"/>
              </a:rPr>
              <a:t>Precision Recall area under curve (PR AUC) – does not consider true negatives, thus unaffected by Class imbalance</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EDCA24-8200-E641-80C6-04615089C166}" type="slidenum">
              <a:rPr lang="en-US" smtClean="0"/>
              <a:t>11</a:t>
            </a:fld>
            <a:endParaRPr lang="en-US"/>
          </a:p>
        </p:txBody>
      </p:sp>
    </p:spTree>
    <p:extLst>
      <p:ext uri="{BB962C8B-B14F-4D97-AF65-F5344CB8AC3E}">
        <p14:creationId xmlns:p14="http://schemas.microsoft.com/office/powerpoint/2010/main" val="139291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how the models predict the fraudulent clicks, lets see some business implications that this will have.</a:t>
            </a:r>
          </a:p>
        </p:txBody>
      </p:sp>
      <p:sp>
        <p:nvSpPr>
          <p:cNvPr id="4" name="Slide Number Placeholder 3"/>
          <p:cNvSpPr>
            <a:spLocks noGrp="1"/>
          </p:cNvSpPr>
          <p:nvPr>
            <p:ph type="sldNum" sz="quarter" idx="10"/>
          </p:nvPr>
        </p:nvSpPr>
        <p:spPr/>
        <p:txBody>
          <a:bodyPr/>
          <a:lstStyle/>
          <a:p>
            <a:fld id="{CFEDCA24-8200-E641-80C6-04615089C166}" type="slidenum">
              <a:rPr lang="en-US" smtClean="0"/>
              <a:t>24</a:t>
            </a:fld>
            <a:endParaRPr lang="en-US"/>
          </a:p>
        </p:txBody>
      </p:sp>
    </p:spTree>
    <p:extLst>
      <p:ext uri="{BB962C8B-B14F-4D97-AF65-F5344CB8AC3E}">
        <p14:creationId xmlns:p14="http://schemas.microsoft.com/office/powerpoint/2010/main" val="373557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summary</a:t>
            </a:r>
            <a:r>
              <a:rPr lang="en-US" baseline="0" dirty="0" smtClean="0"/>
              <a:t> for </a:t>
            </a:r>
            <a:r>
              <a:rPr lang="en-US" dirty="0" smtClean="0"/>
              <a:t>handout</a:t>
            </a:r>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27</a:t>
            </a:fld>
            <a:endParaRPr lang="en-US"/>
          </a:p>
        </p:txBody>
      </p:sp>
    </p:spTree>
    <p:extLst>
      <p:ext uri="{BB962C8B-B14F-4D97-AF65-F5344CB8AC3E}">
        <p14:creationId xmlns:p14="http://schemas.microsoft.com/office/powerpoint/2010/main" val="140327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method is used was </a:t>
            </a:r>
            <a:r>
              <a:rPr lang="en-US" dirty="0" err="1"/>
              <a:t>knn</a:t>
            </a:r>
            <a:r>
              <a:rPr lang="en-US" dirty="0"/>
              <a:t>. The problem with </a:t>
            </a:r>
            <a:r>
              <a:rPr lang="en-US" dirty="0" err="1"/>
              <a:t>knn</a:t>
            </a:r>
            <a:r>
              <a:rPr lang="en-US" dirty="0"/>
              <a:t> was that since the class label 0’s are much higher than 1’s, based on majority voting, the model will never predict 1. thus, we did some tuning in the 3</a:t>
            </a:r>
            <a:r>
              <a:rPr lang="en-US" baseline="30000" dirty="0"/>
              <a:t>rd</a:t>
            </a:r>
            <a:r>
              <a:rPr lang="en-US" dirty="0"/>
              <a:t> step of </a:t>
            </a:r>
            <a:r>
              <a:rPr lang="en-US" dirty="0" err="1"/>
              <a:t>knn</a:t>
            </a:r>
            <a:r>
              <a:rPr lang="en-US" dirty="0"/>
              <a:t> so that if any 1 of the nearest neighbor is 1, the observation is assigned to 1 because we didn’t want to miss the clicks which actually downloaded the app. </a:t>
            </a:r>
          </a:p>
          <a:p>
            <a:r>
              <a:rPr lang="en-US" dirty="0"/>
              <a:t>Only performed on PC’s, so that variables are normalized.</a:t>
            </a:r>
          </a:p>
          <a:p>
            <a:r>
              <a:rPr lang="en-US" dirty="0"/>
              <a:t>Otherwise, because of how KNN works, the Euclidian distance of some variables might have higher weightage based on their numerical value</a:t>
            </a:r>
          </a:p>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12</a:t>
            </a:fld>
            <a:endParaRPr lang="en-US"/>
          </a:p>
        </p:txBody>
      </p:sp>
    </p:spTree>
    <p:extLst>
      <p:ext uri="{BB962C8B-B14F-4D97-AF65-F5344CB8AC3E}">
        <p14:creationId xmlns:p14="http://schemas.microsoft.com/office/powerpoint/2010/main" val="421725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roc and </a:t>
            </a:r>
            <a:r>
              <a:rPr lang="en-US" dirty="0" err="1"/>
              <a:t>tpr</a:t>
            </a:r>
            <a:r>
              <a:rPr lang="en-US" dirty="0"/>
              <a:t> are good enough at 90 and 83%, but precision is very low, which means out of the predicted 1s, only 15% are actually 1s.</a:t>
            </a:r>
          </a:p>
          <a:p>
            <a:endParaRPr lang="en-US" dirty="0"/>
          </a:p>
          <a:p>
            <a:r>
              <a:rPr lang="en-US" dirty="0"/>
              <a:t>Trade off</a:t>
            </a:r>
          </a:p>
          <a:p>
            <a:r>
              <a:rPr lang="en-US" dirty="0"/>
              <a:t>We got a low</a:t>
            </a:r>
          </a:p>
          <a:p>
            <a:endParaRPr lang="en-US" dirty="0"/>
          </a:p>
          <a:p>
            <a:r>
              <a:rPr lang="en-US" dirty="0"/>
              <a:t>The roc and </a:t>
            </a:r>
            <a:r>
              <a:rPr lang="en-US" dirty="0" err="1"/>
              <a:t>tpr</a:t>
            </a:r>
            <a:r>
              <a:rPr lang="en-US" dirty="0"/>
              <a:t> are good enough at 90 and 83%, but precision is very low, which means out of the predicted 1s, only 15% are actually 1s</a:t>
            </a:r>
          </a:p>
          <a:p>
            <a:r>
              <a:rPr lang="en-US" dirty="0"/>
              <a:t>But as you can see, it’s predicting my false positives as very high</a:t>
            </a:r>
          </a:p>
          <a:p>
            <a:endParaRPr lang="en-US" dirty="0"/>
          </a:p>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13</a:t>
            </a:fld>
            <a:endParaRPr lang="en-US"/>
          </a:p>
        </p:txBody>
      </p:sp>
    </p:spTree>
    <p:extLst>
      <p:ext uri="{BB962C8B-B14F-4D97-AF65-F5344CB8AC3E}">
        <p14:creationId xmlns:p14="http://schemas.microsoft.com/office/powerpoint/2010/main" val="73505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random forest, we use an ensemble of decision trees to get a better AUC score. This method creates a model with high number of decision trees. In general, if we have more trees, we tend to have higher accuracy, limited by computational capacity or budget. In our model, we used 100 trees, and performed it on variables obtained from KS as explained by </a:t>
            </a:r>
            <a:r>
              <a:rPr lang="en-US" dirty="0" err="1"/>
              <a:t>Maha</a:t>
            </a:r>
            <a:r>
              <a:rPr lang="en-US" dirty="0"/>
              <a:t>, on the 34 variables obtained by KS, we fed them to the RF and obtained 20 most important variables, RF also provides the importance of each variable. </a:t>
            </a:r>
          </a:p>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14</a:t>
            </a:fld>
            <a:endParaRPr lang="en-US"/>
          </a:p>
        </p:txBody>
      </p:sp>
    </p:spTree>
    <p:extLst>
      <p:ext uri="{BB962C8B-B14F-4D97-AF65-F5344CB8AC3E}">
        <p14:creationId xmlns:p14="http://schemas.microsoft.com/office/powerpoint/2010/main" val="267586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boosting, it takes multiple weak  decision trees, and give weights to them based on their predicting power. </a:t>
            </a:r>
          </a:p>
          <a:p>
            <a:r>
              <a:rPr lang="en-US" dirty="0"/>
              <a:t>We have used the gradient boosting (also called adaptive boosting) . </a:t>
            </a:r>
          </a:p>
          <a:p>
            <a:r>
              <a:rPr lang="en-US" dirty="0"/>
              <a:t>Smaller lambda – higher accuracy</a:t>
            </a:r>
          </a:p>
          <a:p>
            <a:endParaRPr lang="en-US" dirty="0"/>
          </a:p>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16</a:t>
            </a:fld>
            <a:endParaRPr lang="en-US"/>
          </a:p>
        </p:txBody>
      </p:sp>
    </p:spTree>
    <p:extLst>
      <p:ext uri="{BB962C8B-B14F-4D97-AF65-F5344CB8AC3E}">
        <p14:creationId xmlns:p14="http://schemas.microsoft.com/office/powerpoint/2010/main" val="1012617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17</a:t>
            </a:fld>
            <a:endParaRPr lang="en-US"/>
          </a:p>
        </p:txBody>
      </p:sp>
    </p:spTree>
    <p:extLst>
      <p:ext uri="{BB962C8B-B14F-4D97-AF65-F5344CB8AC3E}">
        <p14:creationId xmlns:p14="http://schemas.microsoft.com/office/powerpoint/2010/main" val="140318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CFEDCA24-8200-E641-80C6-04615089C166}" type="slidenum">
              <a:rPr lang="en-US" smtClean="0"/>
              <a:t>19</a:t>
            </a:fld>
            <a:endParaRPr lang="en-US"/>
          </a:p>
        </p:txBody>
      </p:sp>
    </p:spTree>
    <p:extLst>
      <p:ext uri="{BB962C8B-B14F-4D97-AF65-F5344CB8AC3E}">
        <p14:creationId xmlns:p14="http://schemas.microsoft.com/office/powerpoint/2010/main" val="30375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21</a:t>
            </a:fld>
            <a:endParaRPr lang="en-US"/>
          </a:p>
        </p:txBody>
      </p:sp>
    </p:spTree>
    <p:extLst>
      <p:ext uri="{BB962C8B-B14F-4D97-AF65-F5344CB8AC3E}">
        <p14:creationId xmlns:p14="http://schemas.microsoft.com/office/powerpoint/2010/main" val="3175482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EDCA24-8200-E641-80C6-04615089C166}" type="slidenum">
              <a:rPr lang="en-US" smtClean="0"/>
              <a:t>22</a:t>
            </a:fld>
            <a:endParaRPr lang="en-US"/>
          </a:p>
        </p:txBody>
      </p:sp>
    </p:spTree>
    <p:extLst>
      <p:ext uri="{BB962C8B-B14F-4D97-AF65-F5344CB8AC3E}">
        <p14:creationId xmlns:p14="http://schemas.microsoft.com/office/powerpoint/2010/main" val="338047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FA7AC5-6045-4418-8E60-F48788734473}"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eft Clipart Righ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4/17/2018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302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4/17/2018</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4044346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FA7AC5-6045-4418-8E60-F48788734473}"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FA7AC5-6045-4418-8E60-F48788734473}"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FA7AC5-6045-4418-8E60-F48788734473}"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4/17/2018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microsoft.com/office/2007/relationships/hdphoto" Target="../media/hdphoto4.wdp"/><Relationship Id="rId5" Type="http://schemas.openxmlformats.org/officeDocument/2006/relationships/diagramQuickStyle" Target="../diagrams/quickStyle8.xml"/><Relationship Id="rId10" Type="http://schemas.openxmlformats.org/officeDocument/2006/relationships/image" Target="../media/image21.png"/><Relationship Id="rId4" Type="http://schemas.openxmlformats.org/officeDocument/2006/relationships/diagramLayout" Target="../diagrams/layout8.xml"/><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Freeform: Shape 9">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5"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7197" y="1861448"/>
            <a:ext cx="10020300" cy="1564716"/>
          </a:xfrm>
        </p:spPr>
        <p:txBody>
          <a:bodyPr>
            <a:normAutofit/>
          </a:bodyPr>
          <a:lstStyle/>
          <a:p>
            <a:r>
              <a:rPr lang="en-US" sz="5400" b="1" dirty="0"/>
              <a:t>Detecting Fraudulent Click Traffic </a:t>
            </a:r>
          </a:p>
        </p:txBody>
      </p:sp>
      <p:sp>
        <p:nvSpPr>
          <p:cNvPr id="3" name="Subtitle 2"/>
          <p:cNvSpPr>
            <a:spLocks noGrp="1"/>
          </p:cNvSpPr>
          <p:nvPr>
            <p:ph type="subTitle" idx="1"/>
          </p:nvPr>
        </p:nvSpPr>
        <p:spPr>
          <a:xfrm>
            <a:off x="1694810" y="3656904"/>
            <a:ext cx="9144000" cy="572583"/>
          </a:xfrm>
        </p:spPr>
        <p:txBody>
          <a:bodyPr>
            <a:noAutofit/>
          </a:bodyPr>
          <a:lstStyle/>
          <a:p>
            <a:r>
              <a:rPr lang="en-US" sz="1800" b="1" dirty="0"/>
              <a:t>Mentored by:</a:t>
            </a:r>
            <a:endParaRPr lang="en-US" sz="1800" dirty="0"/>
          </a:p>
          <a:p>
            <a:r>
              <a:rPr lang="en-US" sz="1800" i="1" dirty="0"/>
              <a:t>DSO 530, Professor Xin Tong</a:t>
            </a:r>
            <a:endParaRPr lang="en-US" sz="1800" dirty="0"/>
          </a:p>
          <a:p>
            <a:endParaRPr lang="en-US" sz="1800" dirty="0"/>
          </a:p>
          <a:p>
            <a:pPr algn="l"/>
            <a:endParaRPr lang="en-US" sz="1800" dirty="0"/>
          </a:p>
        </p:txBody>
      </p:sp>
      <p:sp>
        <p:nvSpPr>
          <p:cNvPr id="4" name="Rectangle 3"/>
          <p:cNvSpPr/>
          <p:nvPr/>
        </p:nvSpPr>
        <p:spPr>
          <a:xfrm>
            <a:off x="8292862" y="4721376"/>
            <a:ext cx="3958334" cy="2031325"/>
          </a:xfrm>
          <a:prstGeom prst="rect">
            <a:avLst/>
          </a:prstGeom>
        </p:spPr>
        <p:txBody>
          <a:bodyPr wrap="square" anchor="t">
            <a:spAutoFit/>
          </a:bodyPr>
          <a:lstStyle/>
          <a:p>
            <a:r>
              <a:rPr lang="en-US" b="1" dirty="0"/>
              <a:t>Prepared by:</a:t>
            </a:r>
          </a:p>
          <a:p>
            <a:endParaRPr lang="en-US" dirty="0"/>
          </a:p>
          <a:p>
            <a:r>
              <a:rPr lang="en-US" dirty="0">
                <a:cs typeface="Calibri"/>
              </a:rPr>
              <a:t>9751080834    Yi-Chun Chi</a:t>
            </a:r>
          </a:p>
          <a:p>
            <a:r>
              <a:rPr lang="en-US" dirty="0"/>
              <a:t>7928478072    Mahalakshmi Raghavan</a:t>
            </a:r>
            <a:endParaRPr lang="en-US" dirty="0">
              <a:cs typeface="Calibri"/>
            </a:endParaRPr>
          </a:p>
          <a:p>
            <a:r>
              <a:rPr lang="en-US" dirty="0"/>
              <a:t>8151412391    Riddhi Malviya</a:t>
            </a:r>
            <a:endParaRPr lang="en-US" dirty="0">
              <a:cs typeface="Calibri"/>
            </a:endParaRPr>
          </a:p>
          <a:p>
            <a:r>
              <a:rPr lang="en-US" dirty="0"/>
              <a:t>7724267639    </a:t>
            </a:r>
            <a:r>
              <a:rPr lang="en-US" dirty="0" err="1"/>
              <a:t>Ushita</a:t>
            </a:r>
            <a:r>
              <a:rPr lang="en-US" dirty="0"/>
              <a:t> Palande</a:t>
            </a:r>
          </a:p>
          <a:p>
            <a:r>
              <a:rPr lang="en-US" dirty="0"/>
              <a:t>2919525948    Yu (Yolanda</a:t>
            </a:r>
            <a:r>
              <a:rPr lang="en-US" dirty="0">
                <a:cs typeface="Calibri"/>
              </a:rPr>
              <a:t>) Luo</a:t>
            </a:r>
          </a:p>
        </p:txBody>
      </p:sp>
      <p:sp>
        <p:nvSpPr>
          <p:cNvPr id="10" name="Rectangle 9">
            <a:extLst>
              <a:ext uri="{FF2B5EF4-FFF2-40B4-BE49-F238E27FC236}">
                <a16:creationId xmlns:a16="http://schemas.microsoft.com/office/drawing/2014/main" id="{552F97DB-1CB7-4D02-BE82-FAE8A40A3E12}"/>
              </a:ext>
            </a:extLst>
          </p:cNvPr>
          <p:cNvSpPr/>
          <p:nvPr/>
        </p:nvSpPr>
        <p:spPr>
          <a:xfrm>
            <a:off x="845385" y="5167069"/>
            <a:ext cx="3124448" cy="1200329"/>
          </a:xfrm>
          <a:prstGeom prst="rect">
            <a:avLst/>
          </a:prstGeom>
        </p:spPr>
        <p:txBody>
          <a:bodyPr wrap="square" anchor="t">
            <a:spAutoFit/>
          </a:bodyPr>
          <a:lstStyle/>
          <a:p>
            <a:r>
              <a:rPr lang="en-US" b="1" dirty="0"/>
              <a:t>Contact Person:</a:t>
            </a:r>
          </a:p>
          <a:p>
            <a:endParaRPr lang="en-US" dirty="0"/>
          </a:p>
          <a:p>
            <a:r>
              <a:rPr lang="en-US" dirty="0">
                <a:cs typeface="Calibri"/>
              </a:rPr>
              <a:t>Yi-Chun Chi</a:t>
            </a:r>
          </a:p>
          <a:p>
            <a:r>
              <a:rPr lang="en-US" dirty="0">
                <a:cs typeface="Calibri"/>
              </a:rPr>
              <a:t>chiyichu@usc.edu</a:t>
            </a:r>
          </a:p>
        </p:txBody>
      </p:sp>
    </p:spTree>
    <p:extLst>
      <p:ext uri="{BB962C8B-B14F-4D97-AF65-F5344CB8AC3E}">
        <p14:creationId xmlns:p14="http://schemas.microsoft.com/office/powerpoint/2010/main" val="41570825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94864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525A00-288A-48A1-8F05-604F07F13B36}"/>
              </a:ext>
            </a:extLst>
          </p:cNvPr>
          <p:cNvSpPr txBox="1">
            <a:spLocks/>
          </p:cNvSpPr>
          <p:nvPr/>
        </p:nvSpPr>
        <p:spPr>
          <a:xfrm>
            <a:off x="3318028" y="-106562"/>
            <a:ext cx="10515600" cy="1095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Rectangle 9">
            <a:extLst>
              <a:ext uri="{FF2B5EF4-FFF2-40B4-BE49-F238E27FC236}">
                <a16:creationId xmlns:a16="http://schemas.microsoft.com/office/drawing/2014/main" id="{EFEA0CFD-D93E-ED42-94F5-4AC26BF7FEBE}"/>
              </a:ext>
            </a:extLst>
          </p:cNvPr>
          <p:cNvSpPr/>
          <p:nvPr/>
        </p:nvSpPr>
        <p:spPr>
          <a:xfrm>
            <a:off x="133593" y="74564"/>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t>STATISTICAL METHODS</a:t>
            </a:r>
            <a:r>
              <a:rPr lang="en-US" sz="3200" b="1" dirty="0">
                <a:cs typeface="Calibri Light"/>
              </a:rPr>
              <a:t> : Metrics used to evaluate</a:t>
            </a:r>
            <a:endParaRPr lang="en-US" sz="3200" b="1" dirty="0"/>
          </a:p>
        </p:txBody>
      </p:sp>
      <mc:AlternateContent xmlns:mc="http://schemas.openxmlformats.org/markup-compatibility/2006" xmlns:a14="http://schemas.microsoft.com/office/drawing/2010/main">
        <mc:Choice Requires="a14">
          <p:graphicFrame>
            <p:nvGraphicFramePr>
              <p:cNvPr id="8" name="Diagram 7">
                <a:extLst>
                  <a:ext uri="{FF2B5EF4-FFF2-40B4-BE49-F238E27FC236}">
                    <a16:creationId xmlns:a16="http://schemas.microsoft.com/office/drawing/2014/main" id="{E1BB95E4-BCD8-5E4C-9EE4-C260A2D75C0C}"/>
                  </a:ext>
                </a:extLst>
              </p:cNvPr>
              <p:cNvGraphicFramePr/>
              <p:nvPr>
                <p:extLst>
                  <p:ext uri="{D42A27DB-BD31-4B8C-83A1-F6EECF244321}">
                    <p14:modId xmlns:p14="http://schemas.microsoft.com/office/powerpoint/2010/main" val="1810267176"/>
                  </p:ext>
                </p:extLst>
              </p:nvPr>
            </p:nvGraphicFramePr>
            <p:xfrm>
              <a:off x="6096000" y="1066800"/>
              <a:ext cx="5724525" cy="5791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a:extLst>
                  <a:ext uri="{FF2B5EF4-FFF2-40B4-BE49-F238E27FC236}">
                    <a16:creationId xmlns:a16="http://schemas.microsoft.com/office/drawing/2014/main" id="{E1BB95E4-BCD8-5E4C-9EE4-C260A2D75C0C}"/>
                  </a:ext>
                </a:extLst>
              </p:cNvPr>
              <p:cNvGraphicFramePr/>
              <p:nvPr>
                <p:extLst>
                  <p:ext uri="{D42A27DB-BD31-4B8C-83A1-F6EECF244321}">
                    <p14:modId xmlns:p14="http://schemas.microsoft.com/office/powerpoint/2010/main" val="1810267176"/>
                  </p:ext>
                </p:extLst>
              </p:nvPr>
            </p:nvGraphicFramePr>
            <p:xfrm>
              <a:off x="6096000" y="1066800"/>
              <a:ext cx="5724525" cy="57911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12" name="Picture 11">
            <a:extLst>
              <a:ext uri="{FF2B5EF4-FFF2-40B4-BE49-F238E27FC236}">
                <a16:creationId xmlns:a16="http://schemas.microsoft.com/office/drawing/2014/main" id="{F4D52695-E55B-4640-90F5-9B460F93DAA7}"/>
              </a:ext>
            </a:extLst>
          </p:cNvPr>
          <p:cNvPicPr>
            <a:picLocks noChangeAspect="1"/>
          </p:cNvPicPr>
          <p:nvPr/>
        </p:nvPicPr>
        <p:blipFill rotWithShape="1">
          <a:blip r:embed="rId12"/>
          <a:srcRect r="15397"/>
          <a:stretch/>
        </p:blipFill>
        <p:spPr>
          <a:xfrm>
            <a:off x="91114" y="988964"/>
            <a:ext cx="4604711" cy="5869036"/>
          </a:xfrm>
          <a:prstGeom prst="rect">
            <a:avLst/>
          </a:prstGeom>
        </p:spPr>
      </p:pic>
      <p:pic>
        <p:nvPicPr>
          <p:cNvPr id="13" name="Picture 12">
            <a:extLst>
              <a:ext uri="{FF2B5EF4-FFF2-40B4-BE49-F238E27FC236}">
                <a16:creationId xmlns:a16="http://schemas.microsoft.com/office/drawing/2014/main" id="{8B0891BD-64D8-9D46-BF8C-81C9B8A90B13}"/>
              </a:ext>
            </a:extLst>
          </p:cNvPr>
          <p:cNvPicPr>
            <a:picLocks noChangeAspect="1"/>
          </p:cNvPicPr>
          <p:nvPr/>
        </p:nvPicPr>
        <p:blipFill rotWithShape="1">
          <a:blip r:embed="rId12"/>
          <a:srcRect l="87051" t="33585" r="3169" b="37952"/>
          <a:stretch/>
        </p:blipFill>
        <p:spPr>
          <a:xfrm>
            <a:off x="4695825" y="2286000"/>
            <a:ext cx="738736" cy="2356339"/>
          </a:xfrm>
          <a:prstGeom prst="rect">
            <a:avLst/>
          </a:prstGeom>
        </p:spPr>
      </p:pic>
      <p:sp>
        <p:nvSpPr>
          <p:cNvPr id="15" name="TextBox 14">
            <a:extLst>
              <a:ext uri="{FF2B5EF4-FFF2-40B4-BE49-F238E27FC236}">
                <a16:creationId xmlns:a16="http://schemas.microsoft.com/office/drawing/2014/main" id="{4A6FE534-546A-884D-9EF6-F991155FDA96}"/>
              </a:ext>
            </a:extLst>
          </p:cNvPr>
          <p:cNvSpPr txBox="1"/>
          <p:nvPr/>
        </p:nvSpPr>
        <p:spPr>
          <a:xfrm rot="16200000">
            <a:off x="-279568" y="3526394"/>
            <a:ext cx="928468"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PC 1</a:t>
            </a:r>
          </a:p>
        </p:txBody>
      </p:sp>
      <p:sp>
        <p:nvSpPr>
          <p:cNvPr id="16" name="TextBox 15">
            <a:extLst>
              <a:ext uri="{FF2B5EF4-FFF2-40B4-BE49-F238E27FC236}">
                <a16:creationId xmlns:a16="http://schemas.microsoft.com/office/drawing/2014/main" id="{BA2D5B9E-8332-3A4F-8ABF-9FC0C4607819}"/>
              </a:ext>
            </a:extLst>
          </p:cNvPr>
          <p:cNvSpPr txBox="1"/>
          <p:nvPr/>
        </p:nvSpPr>
        <p:spPr>
          <a:xfrm>
            <a:off x="2039257" y="6488668"/>
            <a:ext cx="928468"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PC 2</a:t>
            </a:r>
          </a:p>
        </p:txBody>
      </p:sp>
      <p:sp>
        <p:nvSpPr>
          <p:cNvPr id="17" name="TextBox 16">
            <a:extLst>
              <a:ext uri="{FF2B5EF4-FFF2-40B4-BE49-F238E27FC236}">
                <a16:creationId xmlns:a16="http://schemas.microsoft.com/office/drawing/2014/main" id="{99E813EE-8F50-DB47-AACD-51058DDA457D}"/>
              </a:ext>
            </a:extLst>
          </p:cNvPr>
          <p:cNvSpPr txBox="1"/>
          <p:nvPr/>
        </p:nvSpPr>
        <p:spPr>
          <a:xfrm>
            <a:off x="4604158" y="2602523"/>
            <a:ext cx="1169737"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Class label</a:t>
            </a:r>
          </a:p>
        </p:txBody>
      </p:sp>
      <p:sp>
        <p:nvSpPr>
          <p:cNvPr id="18" name="Rectangle 17">
            <a:extLst>
              <a:ext uri="{FF2B5EF4-FFF2-40B4-BE49-F238E27FC236}">
                <a16:creationId xmlns:a16="http://schemas.microsoft.com/office/drawing/2014/main" id="{7AE6F97A-8337-0C4D-BB28-25571236272F}"/>
              </a:ext>
            </a:extLst>
          </p:cNvPr>
          <p:cNvSpPr/>
          <p:nvPr/>
        </p:nvSpPr>
        <p:spPr>
          <a:xfrm>
            <a:off x="7034093" y="4859455"/>
            <a:ext cx="444352" cy="707886"/>
          </a:xfrm>
          <a:prstGeom prst="rect">
            <a:avLst/>
          </a:prstGeom>
          <a:noFill/>
        </p:spPr>
        <p:txBody>
          <a:bodyPr wrap="none" lIns="91440" tIns="45720" rIns="91440" bIns="45720">
            <a:spAutoFit/>
          </a:bodyPr>
          <a:lstStyle/>
          <a:p>
            <a:pPr algn="ctr"/>
            <a:r>
              <a:rPr lang="en-US" sz="4000" b="1" dirty="0">
                <a:ln w="9525">
                  <a:solidFill>
                    <a:schemeClr val="bg1"/>
                  </a:solidFill>
                  <a:prstDash val="solid"/>
                </a:ln>
                <a:effectLst>
                  <a:outerShdw blurRad="12700" dist="38100" dir="2700000" algn="tl" rotWithShape="0">
                    <a:schemeClr val="bg1">
                      <a:lumMod val="50000"/>
                    </a:schemeClr>
                  </a:outerShdw>
                </a:effectLst>
              </a:rPr>
              <a:t>0</a:t>
            </a:r>
          </a:p>
        </p:txBody>
      </p:sp>
      <p:sp>
        <p:nvSpPr>
          <p:cNvPr id="19" name="Rectangle 18">
            <a:extLst>
              <a:ext uri="{FF2B5EF4-FFF2-40B4-BE49-F238E27FC236}">
                <a16:creationId xmlns:a16="http://schemas.microsoft.com/office/drawing/2014/main" id="{7B1DCEE5-2E1F-0E43-8A5A-0D08BC606D03}"/>
              </a:ext>
            </a:extLst>
          </p:cNvPr>
          <p:cNvSpPr/>
          <p:nvPr/>
        </p:nvSpPr>
        <p:spPr>
          <a:xfrm>
            <a:off x="7827902" y="4859455"/>
            <a:ext cx="607352" cy="707886"/>
          </a:xfrm>
          <a:prstGeom prst="rect">
            <a:avLst/>
          </a:prstGeom>
          <a:noFill/>
        </p:spPr>
        <p:txBody>
          <a:bodyPr wrap="square" lIns="91440" tIns="45720" rIns="91440" bIns="45720">
            <a:spAutoFit/>
          </a:bodyPr>
          <a:lstStyle/>
          <a:p>
            <a:pPr algn="ctr"/>
            <a:r>
              <a:rPr lang="en-US" sz="4000" b="1" dirty="0" smtClean="0">
                <a:ln w="9525">
                  <a:solidFill>
                    <a:schemeClr val="bg1"/>
                  </a:solidFill>
                  <a:prstDash val="solid"/>
                </a:ln>
                <a:effectLst>
                  <a:outerShdw blurRad="12700" dist="38100" dir="2700000" algn="tl" rotWithShape="0">
                    <a:schemeClr val="bg1">
                      <a:lumMod val="50000"/>
                    </a:schemeClr>
                  </a:outerShdw>
                </a:effectLst>
              </a:rPr>
              <a:t>1 </a:t>
            </a:r>
            <a:endParaRPr lang="en-US"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60912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893F9852-466F-407A-A081-FF5A7BDA5270}"/>
              </a:ext>
            </a:extLst>
          </p:cNvPr>
          <p:cNvPicPr>
            <a:picLocks noGrp="1" noChangeAspect="1"/>
          </p:cNvPicPr>
          <p:nvPr>
            <p:ph idx="1"/>
          </p:nvPr>
        </p:nvPicPr>
        <p:blipFill rotWithShape="1">
          <a:blip r:embed="rId3"/>
          <a:srcRect t="13089" b="3145"/>
          <a:stretch/>
        </p:blipFill>
        <p:spPr>
          <a:xfrm>
            <a:off x="198816" y="1312129"/>
            <a:ext cx="5846384" cy="5496817"/>
          </a:xfrm>
          <a:prstGeom prst="rect">
            <a:avLst/>
          </a:prstGeom>
        </p:spPr>
      </p:pic>
      <p:sp>
        <p:nvSpPr>
          <p:cNvPr id="7" name="Title 1">
            <a:extLst>
              <a:ext uri="{FF2B5EF4-FFF2-40B4-BE49-F238E27FC236}">
                <a16:creationId xmlns:a16="http://schemas.microsoft.com/office/drawing/2014/main" id="{3C525A00-288A-48A1-8F05-604F07F13B36}"/>
              </a:ext>
            </a:extLst>
          </p:cNvPr>
          <p:cNvSpPr txBox="1">
            <a:spLocks/>
          </p:cNvSpPr>
          <p:nvPr/>
        </p:nvSpPr>
        <p:spPr>
          <a:xfrm>
            <a:off x="3318028" y="-106562"/>
            <a:ext cx="10515600" cy="1095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Rectangle 9">
            <a:extLst>
              <a:ext uri="{FF2B5EF4-FFF2-40B4-BE49-F238E27FC236}">
                <a16:creationId xmlns:a16="http://schemas.microsoft.com/office/drawing/2014/main" id="{EFEA0CFD-D93E-ED42-94F5-4AC26BF7FEBE}"/>
              </a:ext>
            </a:extLst>
          </p:cNvPr>
          <p:cNvSpPr/>
          <p:nvPr/>
        </p:nvSpPr>
        <p:spPr>
          <a:xfrm>
            <a:off x="305620" y="166897"/>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t>STATISTICAL METHOD</a:t>
            </a:r>
            <a:r>
              <a:rPr lang="en-US" sz="3200" b="1" dirty="0">
                <a:cs typeface="Calibri Light"/>
              </a:rPr>
              <a:t> : KNN </a:t>
            </a:r>
            <a:endParaRPr lang="en-US" sz="3200" b="1" dirty="0"/>
          </a:p>
        </p:txBody>
      </p:sp>
      <p:graphicFrame>
        <p:nvGraphicFramePr>
          <p:cNvPr id="6" name="Diagram 5">
            <a:extLst>
              <a:ext uri="{FF2B5EF4-FFF2-40B4-BE49-F238E27FC236}">
                <a16:creationId xmlns:a16="http://schemas.microsoft.com/office/drawing/2014/main" id="{EEE8B615-06B6-1741-A913-427E8A8DBDBA}"/>
              </a:ext>
            </a:extLst>
          </p:cNvPr>
          <p:cNvGraphicFramePr/>
          <p:nvPr>
            <p:extLst>
              <p:ext uri="{D42A27DB-BD31-4B8C-83A1-F6EECF244321}">
                <p14:modId xmlns:p14="http://schemas.microsoft.com/office/powerpoint/2010/main" val="2279026205"/>
              </p:ext>
            </p:extLst>
          </p:nvPr>
        </p:nvGraphicFramePr>
        <p:xfrm>
          <a:off x="6619275" y="1312129"/>
          <a:ext cx="5096933" cy="4885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9870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BDF0DF-F8CD-B842-948F-6D00B5F79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00744"/>
            <a:ext cx="4327125" cy="5657255"/>
          </a:xfrm>
          <a:prstGeom prst="rect">
            <a:avLst/>
          </a:prstGeom>
        </p:spPr>
      </p:pic>
      <p:grpSp>
        <p:nvGrpSpPr>
          <p:cNvPr id="19" name="Group 18">
            <a:extLst>
              <a:ext uri="{FF2B5EF4-FFF2-40B4-BE49-F238E27FC236}">
                <a16:creationId xmlns:a16="http://schemas.microsoft.com/office/drawing/2014/main" id="{C3DDED75-D909-FE47-A838-EB846841DD9E}"/>
              </a:ext>
            </a:extLst>
          </p:cNvPr>
          <p:cNvGrpSpPr/>
          <p:nvPr/>
        </p:nvGrpSpPr>
        <p:grpSpPr>
          <a:xfrm>
            <a:off x="5419272" y="1200744"/>
            <a:ext cx="4907196" cy="3298007"/>
            <a:chOff x="5419272" y="1200744"/>
            <a:chExt cx="4907196" cy="3298007"/>
          </a:xfrm>
        </p:grpSpPr>
        <p:pic>
          <p:nvPicPr>
            <p:cNvPr id="5" name="Picture 4">
              <a:extLst>
                <a:ext uri="{FF2B5EF4-FFF2-40B4-BE49-F238E27FC236}">
                  <a16:creationId xmlns:a16="http://schemas.microsoft.com/office/drawing/2014/main" id="{C9A5C5FF-BAA9-B74A-9077-F50EBAA2CAE6}"/>
                </a:ext>
              </a:extLst>
            </p:cNvPr>
            <p:cNvPicPr>
              <a:picLocks noChangeAspect="1"/>
            </p:cNvPicPr>
            <p:nvPr/>
          </p:nvPicPr>
          <p:blipFill>
            <a:blip r:embed="rId4"/>
            <a:stretch>
              <a:fillRect/>
            </a:stretch>
          </p:blipFill>
          <p:spPr>
            <a:xfrm>
              <a:off x="5419272" y="1200744"/>
              <a:ext cx="4907196" cy="3298007"/>
            </a:xfrm>
            <a:prstGeom prst="rect">
              <a:avLst/>
            </a:prstGeom>
          </p:spPr>
        </p:pic>
        <p:sp>
          <p:nvSpPr>
            <p:cNvPr id="6" name="TextBox 5">
              <a:extLst>
                <a:ext uri="{FF2B5EF4-FFF2-40B4-BE49-F238E27FC236}">
                  <a16:creationId xmlns:a16="http://schemas.microsoft.com/office/drawing/2014/main" id="{DE2F3429-BE70-264C-B674-0EC11C45F81E}"/>
                </a:ext>
              </a:extLst>
            </p:cNvPr>
            <p:cNvSpPr txBox="1"/>
            <p:nvPr/>
          </p:nvSpPr>
          <p:spPr>
            <a:xfrm>
              <a:off x="8507801" y="3831400"/>
              <a:ext cx="1458419" cy="584775"/>
            </a:xfrm>
            <a:prstGeom prst="rect">
              <a:avLst/>
            </a:prstGeom>
            <a:noFill/>
          </p:spPr>
          <p:txBody>
            <a:bodyPr wrap="square" rtlCol="0">
              <a:spAutoFit/>
            </a:bodyPr>
            <a:lstStyle/>
            <a:p>
              <a:r>
                <a:rPr lang="en-US" sz="3200" dirty="0"/>
                <a:t>489151</a:t>
              </a:r>
            </a:p>
          </p:txBody>
        </p:sp>
        <p:sp>
          <p:nvSpPr>
            <p:cNvPr id="11" name="TextBox 10">
              <a:extLst>
                <a:ext uri="{FF2B5EF4-FFF2-40B4-BE49-F238E27FC236}">
                  <a16:creationId xmlns:a16="http://schemas.microsoft.com/office/drawing/2014/main" id="{55AAB41E-AB07-5E48-B9C4-28521D614ACA}"/>
                </a:ext>
              </a:extLst>
            </p:cNvPr>
            <p:cNvSpPr txBox="1"/>
            <p:nvPr/>
          </p:nvSpPr>
          <p:spPr>
            <a:xfrm>
              <a:off x="8839703" y="2544517"/>
              <a:ext cx="1458419" cy="584775"/>
            </a:xfrm>
            <a:prstGeom prst="rect">
              <a:avLst/>
            </a:prstGeom>
            <a:noFill/>
          </p:spPr>
          <p:txBody>
            <a:bodyPr wrap="square" rtlCol="0">
              <a:spAutoFit/>
            </a:bodyPr>
            <a:lstStyle/>
            <a:p>
              <a:r>
                <a:rPr lang="en-US" sz="3200" dirty="0"/>
                <a:t>310</a:t>
              </a:r>
            </a:p>
          </p:txBody>
        </p:sp>
        <p:sp>
          <p:nvSpPr>
            <p:cNvPr id="13" name="TextBox 12">
              <a:extLst>
                <a:ext uri="{FF2B5EF4-FFF2-40B4-BE49-F238E27FC236}">
                  <a16:creationId xmlns:a16="http://schemas.microsoft.com/office/drawing/2014/main" id="{9D1046F2-3B3C-D741-B438-24D4728C7569}"/>
                </a:ext>
              </a:extLst>
            </p:cNvPr>
            <p:cNvSpPr txBox="1"/>
            <p:nvPr/>
          </p:nvSpPr>
          <p:spPr>
            <a:xfrm>
              <a:off x="6689134" y="3748382"/>
              <a:ext cx="1458419" cy="584775"/>
            </a:xfrm>
            <a:prstGeom prst="rect">
              <a:avLst/>
            </a:prstGeom>
            <a:noFill/>
          </p:spPr>
          <p:txBody>
            <a:bodyPr wrap="square" rtlCol="0">
              <a:spAutoFit/>
            </a:bodyPr>
            <a:lstStyle/>
            <a:p>
              <a:r>
                <a:rPr lang="en-US" sz="3200" dirty="0"/>
                <a:t>9015</a:t>
              </a:r>
            </a:p>
          </p:txBody>
        </p:sp>
        <p:sp>
          <p:nvSpPr>
            <p:cNvPr id="15" name="TextBox 14">
              <a:extLst>
                <a:ext uri="{FF2B5EF4-FFF2-40B4-BE49-F238E27FC236}">
                  <a16:creationId xmlns:a16="http://schemas.microsoft.com/office/drawing/2014/main" id="{A68AF66B-0E92-FA42-A0B1-C859F10D94A6}"/>
                </a:ext>
              </a:extLst>
            </p:cNvPr>
            <p:cNvSpPr txBox="1"/>
            <p:nvPr/>
          </p:nvSpPr>
          <p:spPr>
            <a:xfrm>
              <a:off x="6640552" y="2547414"/>
              <a:ext cx="1458419" cy="584775"/>
            </a:xfrm>
            <a:prstGeom prst="rect">
              <a:avLst/>
            </a:prstGeom>
            <a:noFill/>
          </p:spPr>
          <p:txBody>
            <a:bodyPr wrap="square" rtlCol="0">
              <a:spAutoFit/>
            </a:bodyPr>
            <a:lstStyle/>
            <a:p>
              <a:r>
                <a:rPr lang="en-US" sz="3200" dirty="0"/>
                <a:t>1524</a:t>
              </a:r>
            </a:p>
          </p:txBody>
        </p:sp>
      </p:grpSp>
      <p:sp>
        <p:nvSpPr>
          <p:cNvPr id="9" name="TextBox 8">
            <a:extLst>
              <a:ext uri="{FF2B5EF4-FFF2-40B4-BE49-F238E27FC236}">
                <a16:creationId xmlns:a16="http://schemas.microsoft.com/office/drawing/2014/main" id="{2F96E7F8-1764-FE4E-97A8-2FEFECCF779F}"/>
              </a:ext>
            </a:extLst>
          </p:cNvPr>
          <p:cNvSpPr txBox="1"/>
          <p:nvPr/>
        </p:nvSpPr>
        <p:spPr>
          <a:xfrm>
            <a:off x="4942406" y="113490"/>
            <a:ext cx="2111540" cy="769441"/>
          </a:xfrm>
          <a:prstGeom prst="rect">
            <a:avLst/>
          </a:prstGeom>
          <a:noFill/>
        </p:spPr>
        <p:txBody>
          <a:bodyPr wrap="none" rtlCol="0">
            <a:spAutoFit/>
          </a:bodyPr>
          <a:lstStyle/>
          <a:p>
            <a:r>
              <a:rPr lang="en-US" sz="4400" dirty="0"/>
              <a:t>RESULTS</a:t>
            </a:r>
          </a:p>
        </p:txBody>
      </p:sp>
      <p:sp>
        <p:nvSpPr>
          <p:cNvPr id="16" name="Rectangle 15">
            <a:extLst>
              <a:ext uri="{FF2B5EF4-FFF2-40B4-BE49-F238E27FC236}">
                <a16:creationId xmlns:a16="http://schemas.microsoft.com/office/drawing/2014/main" id="{422CCDBD-44C1-324C-A589-A4116D18858A}"/>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KNN : RESULTS</a:t>
            </a:r>
          </a:p>
        </p:txBody>
      </p:sp>
      <p:sp>
        <p:nvSpPr>
          <p:cNvPr id="17" name="TextBox 16">
            <a:extLst>
              <a:ext uri="{FF2B5EF4-FFF2-40B4-BE49-F238E27FC236}">
                <a16:creationId xmlns:a16="http://schemas.microsoft.com/office/drawing/2014/main" id="{7AF2A52B-6DCB-0642-873C-73C8F708C20F}"/>
              </a:ext>
            </a:extLst>
          </p:cNvPr>
          <p:cNvSpPr txBox="1"/>
          <p:nvPr/>
        </p:nvSpPr>
        <p:spPr>
          <a:xfrm>
            <a:off x="6389636" y="4770036"/>
            <a:ext cx="1760931" cy="461665"/>
          </a:xfrm>
          <a:prstGeom prst="rect">
            <a:avLst/>
          </a:prstGeom>
          <a:noFill/>
        </p:spPr>
        <p:txBody>
          <a:bodyPr wrap="none" rtlCol="0">
            <a:spAutoFit/>
          </a:bodyPr>
          <a:lstStyle/>
          <a:p>
            <a:r>
              <a:rPr lang="en-US" sz="2400" dirty="0"/>
              <a:t>AUC SCORE :</a:t>
            </a:r>
          </a:p>
        </p:txBody>
      </p:sp>
      <p:sp>
        <p:nvSpPr>
          <p:cNvPr id="18" name="TextBox 17">
            <a:extLst>
              <a:ext uri="{FF2B5EF4-FFF2-40B4-BE49-F238E27FC236}">
                <a16:creationId xmlns:a16="http://schemas.microsoft.com/office/drawing/2014/main" id="{2E84A04C-13EF-5D40-903A-4F3A7CB11FB9}"/>
              </a:ext>
            </a:extLst>
          </p:cNvPr>
          <p:cNvSpPr txBox="1"/>
          <p:nvPr/>
        </p:nvSpPr>
        <p:spPr>
          <a:xfrm>
            <a:off x="6488616" y="5383494"/>
            <a:ext cx="1737592" cy="461665"/>
          </a:xfrm>
          <a:prstGeom prst="rect">
            <a:avLst/>
          </a:prstGeom>
          <a:noFill/>
        </p:spPr>
        <p:txBody>
          <a:bodyPr wrap="none" rtlCol="0">
            <a:spAutoFit/>
          </a:bodyPr>
          <a:lstStyle/>
          <a:p>
            <a:r>
              <a:rPr lang="en-US" sz="2400" dirty="0"/>
              <a:t>PRECISION : </a:t>
            </a:r>
          </a:p>
        </p:txBody>
      </p:sp>
      <p:sp>
        <p:nvSpPr>
          <p:cNvPr id="20" name="TextBox 19">
            <a:extLst>
              <a:ext uri="{FF2B5EF4-FFF2-40B4-BE49-F238E27FC236}">
                <a16:creationId xmlns:a16="http://schemas.microsoft.com/office/drawing/2014/main" id="{404ACBD2-0545-6146-94C9-37421DF05BE9}"/>
              </a:ext>
            </a:extLst>
          </p:cNvPr>
          <p:cNvSpPr txBox="1"/>
          <p:nvPr/>
        </p:nvSpPr>
        <p:spPr>
          <a:xfrm>
            <a:off x="8428100" y="5321939"/>
            <a:ext cx="1263487" cy="523220"/>
          </a:xfrm>
          <a:prstGeom prst="rect">
            <a:avLst/>
          </a:prstGeom>
          <a:solidFill>
            <a:srgbClr val="FF0000"/>
          </a:solidFill>
        </p:spPr>
        <p:txBody>
          <a:bodyPr wrap="none" rtlCol="0">
            <a:spAutoFit/>
          </a:bodyPr>
          <a:lstStyle/>
          <a:p>
            <a:r>
              <a:rPr lang="en-US" sz="2800" dirty="0"/>
              <a:t>14.45%</a:t>
            </a:r>
          </a:p>
        </p:txBody>
      </p:sp>
      <p:sp>
        <p:nvSpPr>
          <p:cNvPr id="21" name="TextBox 20">
            <a:extLst>
              <a:ext uri="{FF2B5EF4-FFF2-40B4-BE49-F238E27FC236}">
                <a16:creationId xmlns:a16="http://schemas.microsoft.com/office/drawing/2014/main" id="{A85FD1CF-AE69-0745-B1E7-97CACCE94E79}"/>
              </a:ext>
            </a:extLst>
          </p:cNvPr>
          <p:cNvSpPr txBox="1"/>
          <p:nvPr/>
        </p:nvSpPr>
        <p:spPr>
          <a:xfrm>
            <a:off x="8428099" y="4708481"/>
            <a:ext cx="1263487" cy="523220"/>
          </a:xfrm>
          <a:prstGeom prst="rect">
            <a:avLst/>
          </a:prstGeom>
          <a:solidFill>
            <a:srgbClr val="92D050"/>
          </a:solidFill>
        </p:spPr>
        <p:txBody>
          <a:bodyPr wrap="none" rtlCol="0">
            <a:spAutoFit/>
          </a:bodyPr>
          <a:lstStyle/>
          <a:p>
            <a:r>
              <a:rPr lang="en-US" sz="2800" dirty="0"/>
              <a:t>90.64%</a:t>
            </a:r>
          </a:p>
        </p:txBody>
      </p:sp>
      <p:sp>
        <p:nvSpPr>
          <p:cNvPr id="22" name="Rectangle 21">
            <a:extLst>
              <a:ext uri="{FF2B5EF4-FFF2-40B4-BE49-F238E27FC236}">
                <a16:creationId xmlns:a16="http://schemas.microsoft.com/office/drawing/2014/main" id="{D015A591-810B-FD44-9AF3-B7E0779EA984}"/>
              </a:ext>
            </a:extLst>
          </p:cNvPr>
          <p:cNvSpPr/>
          <p:nvPr/>
        </p:nvSpPr>
        <p:spPr>
          <a:xfrm>
            <a:off x="5263537" y="5962363"/>
            <a:ext cx="2962671" cy="461665"/>
          </a:xfrm>
          <a:prstGeom prst="rect">
            <a:avLst/>
          </a:prstGeom>
        </p:spPr>
        <p:txBody>
          <a:bodyPr wrap="none">
            <a:spAutoFit/>
          </a:bodyPr>
          <a:lstStyle/>
          <a:p>
            <a:r>
              <a:rPr lang="en-US" sz="2400" dirty="0"/>
              <a:t>TRUE POSITIVE RATE : </a:t>
            </a:r>
          </a:p>
        </p:txBody>
      </p:sp>
      <p:sp>
        <p:nvSpPr>
          <p:cNvPr id="23" name="TextBox 22">
            <a:extLst>
              <a:ext uri="{FF2B5EF4-FFF2-40B4-BE49-F238E27FC236}">
                <a16:creationId xmlns:a16="http://schemas.microsoft.com/office/drawing/2014/main" id="{91AEDC3A-AC84-694B-AEC9-5E0B1308A6D8}"/>
              </a:ext>
            </a:extLst>
          </p:cNvPr>
          <p:cNvSpPr txBox="1"/>
          <p:nvPr/>
        </p:nvSpPr>
        <p:spPr>
          <a:xfrm>
            <a:off x="8428099" y="5935397"/>
            <a:ext cx="1263487" cy="523220"/>
          </a:xfrm>
          <a:prstGeom prst="rect">
            <a:avLst/>
          </a:prstGeom>
          <a:solidFill>
            <a:srgbClr val="92D050"/>
          </a:solidFill>
        </p:spPr>
        <p:txBody>
          <a:bodyPr wrap="square" rtlCol="0">
            <a:spAutoFit/>
          </a:bodyPr>
          <a:lstStyle/>
          <a:p>
            <a:r>
              <a:rPr lang="en-US" sz="2800" dirty="0"/>
              <a:t>83.1%</a:t>
            </a:r>
          </a:p>
        </p:txBody>
      </p:sp>
    </p:spTree>
    <p:extLst>
      <p:ext uri="{BB962C8B-B14F-4D97-AF65-F5344CB8AC3E}">
        <p14:creationId xmlns:p14="http://schemas.microsoft.com/office/powerpoint/2010/main" val="3678560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525A00-288A-48A1-8F05-604F07F13B36}"/>
              </a:ext>
            </a:extLst>
          </p:cNvPr>
          <p:cNvSpPr txBox="1">
            <a:spLocks/>
          </p:cNvSpPr>
          <p:nvPr/>
        </p:nvSpPr>
        <p:spPr>
          <a:xfrm>
            <a:off x="3318028" y="-106562"/>
            <a:ext cx="10515600" cy="1095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Rectangle 9">
            <a:extLst>
              <a:ext uri="{FF2B5EF4-FFF2-40B4-BE49-F238E27FC236}">
                <a16:creationId xmlns:a16="http://schemas.microsoft.com/office/drawing/2014/main" id="{EFEA0CFD-D93E-ED42-94F5-4AC26BF7FEBE}"/>
              </a:ext>
            </a:extLst>
          </p:cNvPr>
          <p:cNvSpPr/>
          <p:nvPr/>
        </p:nvSpPr>
        <p:spPr>
          <a:xfrm>
            <a:off x="305620" y="166897"/>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t>STATISTICAL METHOD</a:t>
            </a:r>
            <a:r>
              <a:rPr lang="en-US" sz="3200" b="1" dirty="0">
                <a:cs typeface="Calibri Light"/>
              </a:rPr>
              <a:t> : Random Forest </a:t>
            </a:r>
            <a:endParaRPr lang="en-US" sz="3200" b="1" dirty="0"/>
          </a:p>
        </p:txBody>
      </p:sp>
      <p:graphicFrame>
        <p:nvGraphicFramePr>
          <p:cNvPr id="6" name="Diagram 5">
            <a:extLst>
              <a:ext uri="{FF2B5EF4-FFF2-40B4-BE49-F238E27FC236}">
                <a16:creationId xmlns:a16="http://schemas.microsoft.com/office/drawing/2014/main" id="{EEE8B615-06B6-1741-A913-427E8A8DBDBA}"/>
              </a:ext>
            </a:extLst>
          </p:cNvPr>
          <p:cNvGraphicFramePr/>
          <p:nvPr>
            <p:extLst>
              <p:ext uri="{D42A27DB-BD31-4B8C-83A1-F6EECF244321}">
                <p14:modId xmlns:p14="http://schemas.microsoft.com/office/powerpoint/2010/main" val="3692966649"/>
              </p:ext>
            </p:extLst>
          </p:nvPr>
        </p:nvGraphicFramePr>
        <p:xfrm>
          <a:off x="6921304" y="1354756"/>
          <a:ext cx="4921513" cy="5046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8" descr="A screenshot of a cell phone&#10;&#10;Description generated with high confidence">
            <a:extLst>
              <a:ext uri="{FF2B5EF4-FFF2-40B4-BE49-F238E27FC236}">
                <a16:creationId xmlns:a16="http://schemas.microsoft.com/office/drawing/2014/main" id="{37958E8D-60AC-4134-94FF-07B983600CA5}"/>
              </a:ext>
            </a:extLst>
          </p:cNvPr>
          <p:cNvPicPr>
            <a:picLocks noGrp="1" noChangeAspect="1"/>
          </p:cNvPicPr>
          <p:nvPr>
            <p:ph idx="1"/>
          </p:nvPr>
        </p:nvPicPr>
        <p:blipFill>
          <a:blip r:embed="rId8">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150124" y="1617785"/>
            <a:ext cx="6613565" cy="5036233"/>
          </a:xfrm>
          <a:prstGeom prst="rect">
            <a:avLst/>
          </a:prstGeom>
        </p:spPr>
      </p:pic>
    </p:spTree>
    <p:extLst>
      <p:ext uri="{BB962C8B-B14F-4D97-AF65-F5344CB8AC3E}">
        <p14:creationId xmlns:p14="http://schemas.microsoft.com/office/powerpoint/2010/main" val="38206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3DDED75-D909-FE47-A838-EB846841DD9E}"/>
              </a:ext>
            </a:extLst>
          </p:cNvPr>
          <p:cNvGrpSpPr/>
          <p:nvPr/>
        </p:nvGrpSpPr>
        <p:grpSpPr>
          <a:xfrm>
            <a:off x="5999304" y="1177998"/>
            <a:ext cx="4907196" cy="3298007"/>
            <a:chOff x="5419272" y="1200744"/>
            <a:chExt cx="4907196" cy="3298007"/>
          </a:xfrm>
        </p:grpSpPr>
        <p:pic>
          <p:nvPicPr>
            <p:cNvPr id="5" name="Picture 4">
              <a:extLst>
                <a:ext uri="{FF2B5EF4-FFF2-40B4-BE49-F238E27FC236}">
                  <a16:creationId xmlns:a16="http://schemas.microsoft.com/office/drawing/2014/main" id="{C9A5C5FF-BAA9-B74A-9077-F50EBAA2CAE6}"/>
                </a:ext>
              </a:extLst>
            </p:cNvPr>
            <p:cNvPicPr>
              <a:picLocks noChangeAspect="1"/>
            </p:cNvPicPr>
            <p:nvPr/>
          </p:nvPicPr>
          <p:blipFill>
            <a:blip r:embed="rId2"/>
            <a:stretch>
              <a:fillRect/>
            </a:stretch>
          </p:blipFill>
          <p:spPr>
            <a:xfrm>
              <a:off x="5419272" y="1200744"/>
              <a:ext cx="4907196" cy="3298007"/>
            </a:xfrm>
            <a:prstGeom prst="rect">
              <a:avLst/>
            </a:prstGeom>
          </p:spPr>
        </p:pic>
        <p:sp>
          <p:nvSpPr>
            <p:cNvPr id="6" name="TextBox 5">
              <a:extLst>
                <a:ext uri="{FF2B5EF4-FFF2-40B4-BE49-F238E27FC236}">
                  <a16:creationId xmlns:a16="http://schemas.microsoft.com/office/drawing/2014/main" id="{DE2F3429-BE70-264C-B674-0EC11C45F81E}"/>
                </a:ext>
              </a:extLst>
            </p:cNvPr>
            <p:cNvSpPr txBox="1"/>
            <p:nvPr/>
          </p:nvSpPr>
          <p:spPr>
            <a:xfrm>
              <a:off x="8507801" y="3831400"/>
              <a:ext cx="1458419" cy="584775"/>
            </a:xfrm>
            <a:prstGeom prst="rect">
              <a:avLst/>
            </a:prstGeom>
            <a:noFill/>
          </p:spPr>
          <p:txBody>
            <a:bodyPr wrap="square" rtlCol="0">
              <a:spAutoFit/>
            </a:bodyPr>
            <a:lstStyle/>
            <a:p>
              <a:r>
                <a:rPr lang="en-US" sz="3200" dirty="0"/>
                <a:t>497975</a:t>
              </a:r>
            </a:p>
          </p:txBody>
        </p:sp>
        <p:sp>
          <p:nvSpPr>
            <p:cNvPr id="11" name="TextBox 10">
              <a:extLst>
                <a:ext uri="{FF2B5EF4-FFF2-40B4-BE49-F238E27FC236}">
                  <a16:creationId xmlns:a16="http://schemas.microsoft.com/office/drawing/2014/main" id="{55AAB41E-AB07-5E48-B9C4-28521D614ACA}"/>
                </a:ext>
              </a:extLst>
            </p:cNvPr>
            <p:cNvSpPr txBox="1"/>
            <p:nvPr/>
          </p:nvSpPr>
          <p:spPr>
            <a:xfrm>
              <a:off x="8839703" y="2544517"/>
              <a:ext cx="1458419" cy="584775"/>
            </a:xfrm>
            <a:prstGeom prst="rect">
              <a:avLst/>
            </a:prstGeom>
            <a:noFill/>
          </p:spPr>
          <p:txBody>
            <a:bodyPr wrap="square" rtlCol="0">
              <a:spAutoFit/>
            </a:bodyPr>
            <a:lstStyle/>
            <a:p>
              <a:r>
                <a:rPr lang="en-US" sz="3200" dirty="0"/>
                <a:t>746</a:t>
              </a:r>
            </a:p>
          </p:txBody>
        </p:sp>
        <p:sp>
          <p:nvSpPr>
            <p:cNvPr id="13" name="TextBox 12">
              <a:extLst>
                <a:ext uri="{FF2B5EF4-FFF2-40B4-BE49-F238E27FC236}">
                  <a16:creationId xmlns:a16="http://schemas.microsoft.com/office/drawing/2014/main" id="{9D1046F2-3B3C-D741-B438-24D4728C7569}"/>
                </a:ext>
              </a:extLst>
            </p:cNvPr>
            <p:cNvSpPr txBox="1"/>
            <p:nvPr/>
          </p:nvSpPr>
          <p:spPr>
            <a:xfrm>
              <a:off x="6689134" y="3748382"/>
              <a:ext cx="1458419" cy="584775"/>
            </a:xfrm>
            <a:prstGeom prst="rect">
              <a:avLst/>
            </a:prstGeom>
            <a:noFill/>
          </p:spPr>
          <p:txBody>
            <a:bodyPr wrap="square" rtlCol="0">
              <a:spAutoFit/>
            </a:bodyPr>
            <a:lstStyle/>
            <a:p>
              <a:r>
                <a:rPr lang="en-US" sz="3200" dirty="0"/>
                <a:t>191</a:t>
              </a:r>
            </a:p>
          </p:txBody>
        </p:sp>
        <p:sp>
          <p:nvSpPr>
            <p:cNvPr id="15" name="TextBox 14">
              <a:extLst>
                <a:ext uri="{FF2B5EF4-FFF2-40B4-BE49-F238E27FC236}">
                  <a16:creationId xmlns:a16="http://schemas.microsoft.com/office/drawing/2014/main" id="{A68AF66B-0E92-FA42-A0B1-C859F10D94A6}"/>
                </a:ext>
              </a:extLst>
            </p:cNvPr>
            <p:cNvSpPr txBox="1"/>
            <p:nvPr/>
          </p:nvSpPr>
          <p:spPr>
            <a:xfrm>
              <a:off x="6640552" y="2547414"/>
              <a:ext cx="1458419" cy="584775"/>
            </a:xfrm>
            <a:prstGeom prst="rect">
              <a:avLst/>
            </a:prstGeom>
            <a:noFill/>
          </p:spPr>
          <p:txBody>
            <a:bodyPr wrap="square" rtlCol="0">
              <a:spAutoFit/>
            </a:bodyPr>
            <a:lstStyle/>
            <a:p>
              <a:r>
                <a:rPr lang="en-US" sz="3200" dirty="0"/>
                <a:t>1088</a:t>
              </a:r>
            </a:p>
          </p:txBody>
        </p:sp>
      </p:grpSp>
      <p:sp>
        <p:nvSpPr>
          <p:cNvPr id="9" name="TextBox 8">
            <a:extLst>
              <a:ext uri="{FF2B5EF4-FFF2-40B4-BE49-F238E27FC236}">
                <a16:creationId xmlns:a16="http://schemas.microsoft.com/office/drawing/2014/main" id="{2F96E7F8-1764-FE4E-97A8-2FEFECCF779F}"/>
              </a:ext>
            </a:extLst>
          </p:cNvPr>
          <p:cNvSpPr txBox="1"/>
          <p:nvPr/>
        </p:nvSpPr>
        <p:spPr>
          <a:xfrm>
            <a:off x="4942406" y="113490"/>
            <a:ext cx="2111540" cy="769441"/>
          </a:xfrm>
          <a:prstGeom prst="rect">
            <a:avLst/>
          </a:prstGeom>
          <a:noFill/>
        </p:spPr>
        <p:txBody>
          <a:bodyPr wrap="none" rtlCol="0">
            <a:spAutoFit/>
          </a:bodyPr>
          <a:lstStyle/>
          <a:p>
            <a:r>
              <a:rPr lang="en-US" sz="4400" dirty="0"/>
              <a:t>RESULTS</a:t>
            </a:r>
          </a:p>
        </p:txBody>
      </p:sp>
      <p:sp>
        <p:nvSpPr>
          <p:cNvPr id="16" name="Rectangle 15">
            <a:extLst>
              <a:ext uri="{FF2B5EF4-FFF2-40B4-BE49-F238E27FC236}">
                <a16:creationId xmlns:a16="http://schemas.microsoft.com/office/drawing/2014/main" id="{422CCDBD-44C1-324C-A589-A4116D18858A}"/>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Random Forest : RESULTS</a:t>
            </a:r>
          </a:p>
        </p:txBody>
      </p:sp>
      <p:sp>
        <p:nvSpPr>
          <p:cNvPr id="17" name="TextBox 16">
            <a:extLst>
              <a:ext uri="{FF2B5EF4-FFF2-40B4-BE49-F238E27FC236}">
                <a16:creationId xmlns:a16="http://schemas.microsoft.com/office/drawing/2014/main" id="{7AF2A52B-6DCB-0642-873C-73C8F708C20F}"/>
              </a:ext>
            </a:extLst>
          </p:cNvPr>
          <p:cNvSpPr txBox="1"/>
          <p:nvPr/>
        </p:nvSpPr>
        <p:spPr>
          <a:xfrm>
            <a:off x="6509733" y="4708483"/>
            <a:ext cx="1543821" cy="461665"/>
          </a:xfrm>
          <a:prstGeom prst="rect">
            <a:avLst/>
          </a:prstGeom>
          <a:noFill/>
        </p:spPr>
        <p:txBody>
          <a:bodyPr wrap="none" rtlCol="0" anchor="t">
            <a:spAutoFit/>
          </a:bodyPr>
          <a:lstStyle/>
          <a:p>
            <a:r>
              <a:rPr lang="en-US" sz="2400" dirty="0"/>
              <a:t>AUC Score </a:t>
            </a:r>
            <a:endParaRPr lang="en-US" sz="2800" dirty="0"/>
          </a:p>
        </p:txBody>
      </p:sp>
      <p:sp>
        <p:nvSpPr>
          <p:cNvPr id="18" name="TextBox 17">
            <a:extLst>
              <a:ext uri="{FF2B5EF4-FFF2-40B4-BE49-F238E27FC236}">
                <a16:creationId xmlns:a16="http://schemas.microsoft.com/office/drawing/2014/main" id="{2E84A04C-13EF-5D40-903A-4F3A7CB11FB9}"/>
              </a:ext>
            </a:extLst>
          </p:cNvPr>
          <p:cNvSpPr txBox="1"/>
          <p:nvPr/>
        </p:nvSpPr>
        <p:spPr>
          <a:xfrm>
            <a:off x="6608717" y="5321941"/>
            <a:ext cx="1565150" cy="461665"/>
          </a:xfrm>
          <a:prstGeom prst="rect">
            <a:avLst/>
          </a:prstGeom>
          <a:noFill/>
        </p:spPr>
        <p:txBody>
          <a:bodyPr wrap="square" rtlCol="0" anchor="t">
            <a:spAutoFit/>
          </a:bodyPr>
          <a:lstStyle/>
          <a:p>
            <a:r>
              <a:rPr lang="en-US" sz="2400" dirty="0"/>
              <a:t>Precision  </a:t>
            </a:r>
          </a:p>
        </p:txBody>
      </p:sp>
      <p:sp>
        <p:nvSpPr>
          <p:cNvPr id="20" name="TextBox 19">
            <a:extLst>
              <a:ext uri="{FF2B5EF4-FFF2-40B4-BE49-F238E27FC236}">
                <a16:creationId xmlns:a16="http://schemas.microsoft.com/office/drawing/2014/main" id="{404ACBD2-0545-6146-94C9-37421DF05BE9}"/>
              </a:ext>
            </a:extLst>
          </p:cNvPr>
          <p:cNvSpPr txBox="1"/>
          <p:nvPr/>
        </p:nvSpPr>
        <p:spPr>
          <a:xfrm>
            <a:off x="8428100" y="5321939"/>
            <a:ext cx="1263487" cy="523220"/>
          </a:xfrm>
          <a:prstGeom prst="rect">
            <a:avLst/>
          </a:prstGeom>
          <a:solidFill>
            <a:srgbClr val="92D050"/>
          </a:solidFill>
        </p:spPr>
        <p:txBody>
          <a:bodyPr wrap="square" rtlCol="0" anchor="t">
            <a:spAutoFit/>
          </a:bodyPr>
          <a:lstStyle/>
          <a:p>
            <a:r>
              <a:rPr lang="en-US" sz="2800" dirty="0"/>
              <a:t>85.06%</a:t>
            </a:r>
          </a:p>
        </p:txBody>
      </p:sp>
      <p:sp>
        <p:nvSpPr>
          <p:cNvPr id="21" name="TextBox 20">
            <a:extLst>
              <a:ext uri="{FF2B5EF4-FFF2-40B4-BE49-F238E27FC236}">
                <a16:creationId xmlns:a16="http://schemas.microsoft.com/office/drawing/2014/main" id="{A85FD1CF-AE69-0745-B1E7-97CACCE94E79}"/>
              </a:ext>
            </a:extLst>
          </p:cNvPr>
          <p:cNvSpPr txBox="1"/>
          <p:nvPr/>
        </p:nvSpPr>
        <p:spPr>
          <a:xfrm>
            <a:off x="8428099" y="4708481"/>
            <a:ext cx="1215397" cy="523220"/>
          </a:xfrm>
          <a:prstGeom prst="rect">
            <a:avLst/>
          </a:prstGeom>
          <a:solidFill>
            <a:srgbClr val="92D050"/>
          </a:solidFill>
        </p:spPr>
        <p:txBody>
          <a:bodyPr wrap="none" rtlCol="0" anchor="t">
            <a:spAutoFit/>
          </a:bodyPr>
          <a:lstStyle/>
          <a:p>
            <a:r>
              <a:rPr lang="en-US" sz="2800" dirty="0"/>
              <a:t>    95 %</a:t>
            </a:r>
          </a:p>
        </p:txBody>
      </p:sp>
      <p:sp>
        <p:nvSpPr>
          <p:cNvPr id="22" name="Rectangle 21">
            <a:extLst>
              <a:ext uri="{FF2B5EF4-FFF2-40B4-BE49-F238E27FC236}">
                <a16:creationId xmlns:a16="http://schemas.microsoft.com/office/drawing/2014/main" id="{D015A591-810B-FD44-9AF3-B7E0779EA984}"/>
              </a:ext>
            </a:extLst>
          </p:cNvPr>
          <p:cNvSpPr/>
          <p:nvPr/>
        </p:nvSpPr>
        <p:spPr>
          <a:xfrm>
            <a:off x="5806622" y="5958892"/>
            <a:ext cx="2479333" cy="461665"/>
          </a:xfrm>
          <a:prstGeom prst="rect">
            <a:avLst/>
          </a:prstGeom>
        </p:spPr>
        <p:txBody>
          <a:bodyPr wrap="none" anchor="t">
            <a:spAutoFit/>
          </a:bodyPr>
          <a:lstStyle/>
          <a:p>
            <a:r>
              <a:rPr lang="en-US" sz="2400" dirty="0"/>
              <a:t>True Positive Rate </a:t>
            </a:r>
          </a:p>
        </p:txBody>
      </p:sp>
      <p:sp>
        <p:nvSpPr>
          <p:cNvPr id="23" name="TextBox 22">
            <a:extLst>
              <a:ext uri="{FF2B5EF4-FFF2-40B4-BE49-F238E27FC236}">
                <a16:creationId xmlns:a16="http://schemas.microsoft.com/office/drawing/2014/main" id="{91AEDC3A-AC84-694B-AEC9-5E0B1308A6D8}"/>
              </a:ext>
            </a:extLst>
          </p:cNvPr>
          <p:cNvSpPr txBox="1"/>
          <p:nvPr/>
        </p:nvSpPr>
        <p:spPr>
          <a:xfrm>
            <a:off x="8428099" y="5935397"/>
            <a:ext cx="1263487" cy="523220"/>
          </a:xfrm>
          <a:prstGeom prst="rect">
            <a:avLst/>
          </a:prstGeom>
          <a:solidFill>
            <a:srgbClr val="92D050"/>
          </a:solidFill>
        </p:spPr>
        <p:txBody>
          <a:bodyPr wrap="square" rtlCol="0" anchor="t">
            <a:spAutoFit/>
          </a:bodyPr>
          <a:lstStyle/>
          <a:p>
            <a:r>
              <a:rPr lang="en-US" sz="2800" dirty="0">
                <a:cs typeface="Calibri"/>
              </a:rPr>
              <a:t>59.32%</a:t>
            </a:r>
            <a:endParaRPr lang="en-US" sz="2800" dirty="0"/>
          </a:p>
        </p:txBody>
      </p:sp>
      <p:pic>
        <p:nvPicPr>
          <p:cNvPr id="14" name="Picture 23" descr="A screenshot of a cell phone&#10;&#10;Description generated with very high confidence">
            <a:extLst>
              <a:ext uri="{FF2B5EF4-FFF2-40B4-BE49-F238E27FC236}">
                <a16:creationId xmlns:a16="http://schemas.microsoft.com/office/drawing/2014/main" id="{5DE0B660-EFFD-430C-BFC7-344EBAF591FE}"/>
              </a:ext>
            </a:extLst>
          </p:cNvPr>
          <p:cNvPicPr>
            <a:picLocks noChangeAspect="1"/>
          </p:cNvPicPr>
          <p:nvPr/>
        </p:nvPicPr>
        <p:blipFill>
          <a:blip r:embed="rId3"/>
          <a:stretch>
            <a:fillRect/>
          </a:stretch>
        </p:blipFill>
        <p:spPr>
          <a:xfrm>
            <a:off x="61414" y="1415957"/>
            <a:ext cx="5461379" cy="4287667"/>
          </a:xfrm>
          <a:prstGeom prst="rect">
            <a:avLst/>
          </a:prstGeom>
        </p:spPr>
      </p:pic>
    </p:spTree>
    <p:extLst>
      <p:ext uri="{BB962C8B-B14F-4D97-AF65-F5344CB8AC3E}">
        <p14:creationId xmlns:p14="http://schemas.microsoft.com/office/powerpoint/2010/main" val="2898487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525A00-288A-48A1-8F05-604F07F13B36}"/>
              </a:ext>
            </a:extLst>
          </p:cNvPr>
          <p:cNvSpPr txBox="1">
            <a:spLocks/>
          </p:cNvSpPr>
          <p:nvPr/>
        </p:nvSpPr>
        <p:spPr>
          <a:xfrm>
            <a:off x="3318028" y="-106562"/>
            <a:ext cx="10515600" cy="1095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Rectangle 9">
            <a:extLst>
              <a:ext uri="{FF2B5EF4-FFF2-40B4-BE49-F238E27FC236}">
                <a16:creationId xmlns:a16="http://schemas.microsoft.com/office/drawing/2014/main" id="{EFEA0CFD-D93E-ED42-94F5-4AC26BF7FEBE}"/>
              </a:ext>
            </a:extLst>
          </p:cNvPr>
          <p:cNvSpPr/>
          <p:nvPr/>
        </p:nvSpPr>
        <p:spPr>
          <a:xfrm>
            <a:off x="305620" y="166897"/>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t>STATISTICAL METHOD</a:t>
            </a:r>
            <a:r>
              <a:rPr lang="en-US" sz="3200" b="1" dirty="0">
                <a:cs typeface="Calibri Light"/>
              </a:rPr>
              <a:t> : </a:t>
            </a:r>
            <a:r>
              <a:rPr lang="en-US" sz="3200" b="1" dirty="0" smtClean="0">
                <a:cs typeface="Calibri Light"/>
              </a:rPr>
              <a:t>Boosting </a:t>
            </a:r>
            <a:endParaRPr lang="en-US" sz="3200" b="1" dirty="0"/>
          </a:p>
        </p:txBody>
      </p:sp>
      <p:graphicFrame>
        <p:nvGraphicFramePr>
          <p:cNvPr id="6" name="Diagram 5">
            <a:extLst>
              <a:ext uri="{FF2B5EF4-FFF2-40B4-BE49-F238E27FC236}">
                <a16:creationId xmlns:a16="http://schemas.microsoft.com/office/drawing/2014/main" id="{EEE8B615-06B6-1741-A913-427E8A8DBDBA}"/>
              </a:ext>
            </a:extLst>
          </p:cNvPr>
          <p:cNvGraphicFramePr/>
          <p:nvPr>
            <p:extLst>
              <p:ext uri="{D42A27DB-BD31-4B8C-83A1-F6EECF244321}">
                <p14:modId xmlns:p14="http://schemas.microsoft.com/office/powerpoint/2010/main" val="2735843651"/>
              </p:ext>
            </p:extLst>
          </p:nvPr>
        </p:nvGraphicFramePr>
        <p:xfrm>
          <a:off x="6906791" y="1354756"/>
          <a:ext cx="4828009" cy="454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lated image"/>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t="24826" b="17434"/>
          <a:stretch/>
        </p:blipFill>
        <p:spPr bwMode="auto">
          <a:xfrm>
            <a:off x="818387" y="1657350"/>
            <a:ext cx="5042663" cy="1400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duotone>
              <a:schemeClr val="accent6">
                <a:shade val="45000"/>
                <a:satMod val="135000"/>
              </a:schemeClr>
              <a:prstClr val="white"/>
            </a:duotone>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78152" y="3476860"/>
            <a:ext cx="6523131" cy="28243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5075308" y="6301231"/>
            <a:ext cx="952500" cy="523220"/>
          </a:xfrm>
          <a:prstGeom prst="rect">
            <a:avLst/>
          </a:prstGeom>
          <a:noFill/>
        </p:spPr>
        <p:txBody>
          <a:bodyPr wrap="square" rtlCol="0">
            <a:spAutoFit/>
          </a:bodyPr>
          <a:lstStyle/>
          <a:p>
            <a:pPr algn="ctr"/>
            <a:r>
              <a:rPr lang="en-US" sz="1400" dirty="0" smtClean="0"/>
              <a:t>Gradient boosting</a:t>
            </a:r>
            <a:endParaRPr lang="en-US" sz="1400" dirty="0"/>
          </a:p>
        </p:txBody>
      </p:sp>
      <p:sp>
        <p:nvSpPr>
          <p:cNvPr id="9" name="TextBox 8"/>
          <p:cNvSpPr txBox="1"/>
          <p:nvPr/>
        </p:nvSpPr>
        <p:spPr>
          <a:xfrm>
            <a:off x="2841777" y="6301231"/>
            <a:ext cx="952500" cy="523220"/>
          </a:xfrm>
          <a:prstGeom prst="rect">
            <a:avLst/>
          </a:prstGeom>
          <a:noFill/>
        </p:spPr>
        <p:txBody>
          <a:bodyPr wrap="square" rtlCol="0">
            <a:spAutoFit/>
          </a:bodyPr>
          <a:lstStyle/>
          <a:p>
            <a:pPr algn="ctr"/>
            <a:r>
              <a:rPr lang="en-US" sz="1400" dirty="0" smtClean="0"/>
              <a:t>Random forest</a:t>
            </a:r>
            <a:endParaRPr lang="en-US" sz="1400" dirty="0"/>
          </a:p>
        </p:txBody>
      </p:sp>
      <p:sp>
        <p:nvSpPr>
          <p:cNvPr id="11" name="TextBox 10"/>
          <p:cNvSpPr txBox="1"/>
          <p:nvPr/>
        </p:nvSpPr>
        <p:spPr>
          <a:xfrm>
            <a:off x="778179" y="6301231"/>
            <a:ext cx="952500" cy="523220"/>
          </a:xfrm>
          <a:prstGeom prst="rect">
            <a:avLst/>
          </a:prstGeom>
          <a:noFill/>
        </p:spPr>
        <p:txBody>
          <a:bodyPr wrap="square" rtlCol="0">
            <a:spAutoFit/>
          </a:bodyPr>
          <a:lstStyle/>
          <a:p>
            <a:pPr algn="ctr"/>
            <a:r>
              <a:rPr lang="en-US" sz="1400" dirty="0" smtClean="0"/>
              <a:t>Decision tree</a:t>
            </a:r>
            <a:endParaRPr lang="en-US" sz="1400" dirty="0"/>
          </a:p>
        </p:txBody>
      </p:sp>
    </p:spTree>
    <p:extLst>
      <p:ext uri="{BB962C8B-B14F-4D97-AF65-F5344CB8AC3E}">
        <p14:creationId xmlns:p14="http://schemas.microsoft.com/office/powerpoint/2010/main" val="3180570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3DDED75-D909-FE47-A838-EB846841DD9E}"/>
              </a:ext>
            </a:extLst>
          </p:cNvPr>
          <p:cNvGrpSpPr/>
          <p:nvPr/>
        </p:nvGrpSpPr>
        <p:grpSpPr>
          <a:xfrm>
            <a:off x="5518052" y="1228966"/>
            <a:ext cx="4907196" cy="3298007"/>
            <a:chOff x="5419272" y="1200744"/>
            <a:chExt cx="4907196" cy="3298007"/>
          </a:xfrm>
        </p:grpSpPr>
        <p:pic>
          <p:nvPicPr>
            <p:cNvPr id="5" name="Picture 4">
              <a:extLst>
                <a:ext uri="{FF2B5EF4-FFF2-40B4-BE49-F238E27FC236}">
                  <a16:creationId xmlns:a16="http://schemas.microsoft.com/office/drawing/2014/main" id="{C9A5C5FF-BAA9-B74A-9077-F50EBAA2CAE6}"/>
                </a:ext>
              </a:extLst>
            </p:cNvPr>
            <p:cNvPicPr>
              <a:picLocks noChangeAspect="1"/>
            </p:cNvPicPr>
            <p:nvPr/>
          </p:nvPicPr>
          <p:blipFill>
            <a:blip r:embed="rId3"/>
            <a:stretch>
              <a:fillRect/>
            </a:stretch>
          </p:blipFill>
          <p:spPr>
            <a:xfrm>
              <a:off x="5419272" y="1200744"/>
              <a:ext cx="4907196" cy="3298007"/>
            </a:xfrm>
            <a:prstGeom prst="rect">
              <a:avLst/>
            </a:prstGeom>
          </p:spPr>
        </p:pic>
        <p:sp>
          <p:nvSpPr>
            <p:cNvPr id="6" name="TextBox 5">
              <a:extLst>
                <a:ext uri="{FF2B5EF4-FFF2-40B4-BE49-F238E27FC236}">
                  <a16:creationId xmlns:a16="http://schemas.microsoft.com/office/drawing/2014/main" id="{DE2F3429-BE70-264C-B674-0EC11C45F81E}"/>
                </a:ext>
              </a:extLst>
            </p:cNvPr>
            <p:cNvSpPr txBox="1"/>
            <p:nvPr/>
          </p:nvSpPr>
          <p:spPr>
            <a:xfrm>
              <a:off x="8507801" y="3831400"/>
              <a:ext cx="1458419" cy="584775"/>
            </a:xfrm>
            <a:prstGeom prst="rect">
              <a:avLst/>
            </a:prstGeom>
            <a:noFill/>
          </p:spPr>
          <p:txBody>
            <a:bodyPr wrap="square" rtlCol="0">
              <a:spAutoFit/>
            </a:bodyPr>
            <a:lstStyle/>
            <a:p>
              <a:r>
                <a:rPr lang="en-US" sz="3200" dirty="0"/>
                <a:t>497961</a:t>
              </a:r>
            </a:p>
          </p:txBody>
        </p:sp>
        <p:sp>
          <p:nvSpPr>
            <p:cNvPr id="11" name="TextBox 10">
              <a:extLst>
                <a:ext uri="{FF2B5EF4-FFF2-40B4-BE49-F238E27FC236}">
                  <a16:creationId xmlns:a16="http://schemas.microsoft.com/office/drawing/2014/main" id="{55AAB41E-AB07-5E48-B9C4-28521D614ACA}"/>
                </a:ext>
              </a:extLst>
            </p:cNvPr>
            <p:cNvSpPr txBox="1"/>
            <p:nvPr/>
          </p:nvSpPr>
          <p:spPr>
            <a:xfrm>
              <a:off x="8839703" y="2544517"/>
              <a:ext cx="1458419" cy="584775"/>
            </a:xfrm>
            <a:prstGeom prst="rect">
              <a:avLst/>
            </a:prstGeom>
            <a:noFill/>
          </p:spPr>
          <p:txBody>
            <a:bodyPr wrap="square" rtlCol="0">
              <a:spAutoFit/>
            </a:bodyPr>
            <a:lstStyle/>
            <a:p>
              <a:r>
                <a:rPr lang="en-US" sz="3200" dirty="0"/>
                <a:t>1015</a:t>
              </a:r>
            </a:p>
          </p:txBody>
        </p:sp>
        <p:sp>
          <p:nvSpPr>
            <p:cNvPr id="13" name="TextBox 12">
              <a:extLst>
                <a:ext uri="{FF2B5EF4-FFF2-40B4-BE49-F238E27FC236}">
                  <a16:creationId xmlns:a16="http://schemas.microsoft.com/office/drawing/2014/main" id="{9D1046F2-3B3C-D741-B438-24D4728C7569}"/>
                </a:ext>
              </a:extLst>
            </p:cNvPr>
            <p:cNvSpPr txBox="1"/>
            <p:nvPr/>
          </p:nvSpPr>
          <p:spPr>
            <a:xfrm>
              <a:off x="6689134" y="3748382"/>
              <a:ext cx="1458419" cy="584775"/>
            </a:xfrm>
            <a:prstGeom prst="rect">
              <a:avLst/>
            </a:prstGeom>
            <a:noFill/>
          </p:spPr>
          <p:txBody>
            <a:bodyPr wrap="square" rtlCol="0">
              <a:spAutoFit/>
            </a:bodyPr>
            <a:lstStyle/>
            <a:p>
              <a:r>
                <a:rPr lang="en-US" sz="3200" dirty="0"/>
                <a:t>205</a:t>
              </a:r>
            </a:p>
          </p:txBody>
        </p:sp>
        <p:sp>
          <p:nvSpPr>
            <p:cNvPr id="15" name="TextBox 14">
              <a:extLst>
                <a:ext uri="{FF2B5EF4-FFF2-40B4-BE49-F238E27FC236}">
                  <a16:creationId xmlns:a16="http://schemas.microsoft.com/office/drawing/2014/main" id="{A68AF66B-0E92-FA42-A0B1-C859F10D94A6}"/>
                </a:ext>
              </a:extLst>
            </p:cNvPr>
            <p:cNvSpPr txBox="1"/>
            <p:nvPr/>
          </p:nvSpPr>
          <p:spPr>
            <a:xfrm>
              <a:off x="6640552" y="2547414"/>
              <a:ext cx="1458419" cy="584775"/>
            </a:xfrm>
            <a:prstGeom prst="rect">
              <a:avLst/>
            </a:prstGeom>
            <a:noFill/>
          </p:spPr>
          <p:txBody>
            <a:bodyPr wrap="square" rtlCol="0">
              <a:spAutoFit/>
            </a:bodyPr>
            <a:lstStyle/>
            <a:p>
              <a:r>
                <a:rPr lang="en-US" sz="3200" dirty="0"/>
                <a:t>819</a:t>
              </a:r>
            </a:p>
          </p:txBody>
        </p:sp>
      </p:grpSp>
      <p:sp>
        <p:nvSpPr>
          <p:cNvPr id="9" name="TextBox 8">
            <a:extLst>
              <a:ext uri="{FF2B5EF4-FFF2-40B4-BE49-F238E27FC236}">
                <a16:creationId xmlns:a16="http://schemas.microsoft.com/office/drawing/2014/main" id="{2F96E7F8-1764-FE4E-97A8-2FEFECCF779F}"/>
              </a:ext>
            </a:extLst>
          </p:cNvPr>
          <p:cNvSpPr txBox="1"/>
          <p:nvPr/>
        </p:nvSpPr>
        <p:spPr>
          <a:xfrm>
            <a:off x="4942406" y="113490"/>
            <a:ext cx="2111540" cy="769441"/>
          </a:xfrm>
          <a:prstGeom prst="rect">
            <a:avLst/>
          </a:prstGeom>
          <a:noFill/>
        </p:spPr>
        <p:txBody>
          <a:bodyPr wrap="none" rtlCol="0">
            <a:spAutoFit/>
          </a:bodyPr>
          <a:lstStyle/>
          <a:p>
            <a:r>
              <a:rPr lang="en-US" sz="4400" dirty="0"/>
              <a:t>RESULTS</a:t>
            </a:r>
          </a:p>
        </p:txBody>
      </p:sp>
      <p:sp>
        <p:nvSpPr>
          <p:cNvPr id="16" name="Rectangle 15">
            <a:extLst>
              <a:ext uri="{FF2B5EF4-FFF2-40B4-BE49-F238E27FC236}">
                <a16:creationId xmlns:a16="http://schemas.microsoft.com/office/drawing/2014/main" id="{422CCDBD-44C1-324C-A589-A4116D18858A}"/>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Boosting : RESULTS</a:t>
            </a:r>
          </a:p>
        </p:txBody>
      </p:sp>
      <p:sp>
        <p:nvSpPr>
          <p:cNvPr id="17" name="TextBox 16">
            <a:extLst>
              <a:ext uri="{FF2B5EF4-FFF2-40B4-BE49-F238E27FC236}">
                <a16:creationId xmlns:a16="http://schemas.microsoft.com/office/drawing/2014/main" id="{7AF2A52B-6DCB-0642-873C-73C8F708C20F}"/>
              </a:ext>
            </a:extLst>
          </p:cNvPr>
          <p:cNvSpPr txBox="1"/>
          <p:nvPr/>
        </p:nvSpPr>
        <p:spPr>
          <a:xfrm>
            <a:off x="6407376" y="4708481"/>
            <a:ext cx="1760931" cy="461665"/>
          </a:xfrm>
          <a:prstGeom prst="rect">
            <a:avLst/>
          </a:prstGeom>
          <a:noFill/>
        </p:spPr>
        <p:txBody>
          <a:bodyPr wrap="none" rtlCol="0">
            <a:spAutoFit/>
          </a:bodyPr>
          <a:lstStyle/>
          <a:p>
            <a:r>
              <a:rPr lang="en-US" sz="2400" dirty="0"/>
              <a:t>AUC SCORE :</a:t>
            </a:r>
          </a:p>
        </p:txBody>
      </p:sp>
      <p:sp>
        <p:nvSpPr>
          <p:cNvPr id="18" name="TextBox 17">
            <a:extLst>
              <a:ext uri="{FF2B5EF4-FFF2-40B4-BE49-F238E27FC236}">
                <a16:creationId xmlns:a16="http://schemas.microsoft.com/office/drawing/2014/main" id="{2E84A04C-13EF-5D40-903A-4F3A7CB11FB9}"/>
              </a:ext>
            </a:extLst>
          </p:cNvPr>
          <p:cNvSpPr txBox="1"/>
          <p:nvPr/>
        </p:nvSpPr>
        <p:spPr>
          <a:xfrm>
            <a:off x="6506356" y="5321939"/>
            <a:ext cx="1737592" cy="461665"/>
          </a:xfrm>
          <a:prstGeom prst="rect">
            <a:avLst/>
          </a:prstGeom>
          <a:noFill/>
        </p:spPr>
        <p:txBody>
          <a:bodyPr wrap="none" rtlCol="0">
            <a:spAutoFit/>
          </a:bodyPr>
          <a:lstStyle/>
          <a:p>
            <a:r>
              <a:rPr lang="en-US" sz="2400" dirty="0"/>
              <a:t>PRECISION : </a:t>
            </a:r>
          </a:p>
        </p:txBody>
      </p:sp>
      <p:sp>
        <p:nvSpPr>
          <p:cNvPr id="20" name="TextBox 19">
            <a:extLst>
              <a:ext uri="{FF2B5EF4-FFF2-40B4-BE49-F238E27FC236}">
                <a16:creationId xmlns:a16="http://schemas.microsoft.com/office/drawing/2014/main" id="{404ACBD2-0545-6146-94C9-37421DF05BE9}"/>
              </a:ext>
            </a:extLst>
          </p:cNvPr>
          <p:cNvSpPr txBox="1"/>
          <p:nvPr/>
        </p:nvSpPr>
        <p:spPr>
          <a:xfrm>
            <a:off x="8428100" y="5321939"/>
            <a:ext cx="1263487" cy="523220"/>
          </a:xfrm>
          <a:prstGeom prst="rect">
            <a:avLst/>
          </a:prstGeom>
          <a:solidFill>
            <a:srgbClr val="92D050"/>
          </a:solidFill>
        </p:spPr>
        <p:txBody>
          <a:bodyPr wrap="none" rtlCol="0" anchor="t">
            <a:spAutoFit/>
          </a:bodyPr>
          <a:lstStyle/>
          <a:p>
            <a:r>
              <a:rPr lang="en-US" sz="2800" dirty="0">
                <a:solidFill>
                  <a:srgbClr val="000000"/>
                </a:solidFill>
              </a:rPr>
              <a:t>79.98%</a:t>
            </a:r>
          </a:p>
        </p:txBody>
      </p:sp>
      <p:sp>
        <p:nvSpPr>
          <p:cNvPr id="21" name="TextBox 20">
            <a:extLst>
              <a:ext uri="{FF2B5EF4-FFF2-40B4-BE49-F238E27FC236}">
                <a16:creationId xmlns:a16="http://schemas.microsoft.com/office/drawing/2014/main" id="{A85FD1CF-AE69-0745-B1E7-97CACCE94E79}"/>
              </a:ext>
            </a:extLst>
          </p:cNvPr>
          <p:cNvSpPr txBox="1"/>
          <p:nvPr/>
        </p:nvSpPr>
        <p:spPr>
          <a:xfrm>
            <a:off x="8428099" y="4708481"/>
            <a:ext cx="1263487" cy="523220"/>
          </a:xfrm>
          <a:prstGeom prst="rect">
            <a:avLst/>
          </a:prstGeom>
          <a:solidFill>
            <a:srgbClr val="92D050"/>
          </a:solidFill>
        </p:spPr>
        <p:txBody>
          <a:bodyPr wrap="none" rtlCol="0" anchor="t">
            <a:spAutoFit/>
          </a:bodyPr>
          <a:lstStyle/>
          <a:p>
            <a:r>
              <a:rPr lang="en-US" sz="2800" dirty="0"/>
              <a:t>93.59%</a:t>
            </a:r>
          </a:p>
        </p:txBody>
      </p:sp>
      <p:sp>
        <p:nvSpPr>
          <p:cNvPr id="22" name="Rectangle 21">
            <a:extLst>
              <a:ext uri="{FF2B5EF4-FFF2-40B4-BE49-F238E27FC236}">
                <a16:creationId xmlns:a16="http://schemas.microsoft.com/office/drawing/2014/main" id="{D015A591-810B-FD44-9AF3-B7E0779EA984}"/>
              </a:ext>
            </a:extLst>
          </p:cNvPr>
          <p:cNvSpPr/>
          <p:nvPr/>
        </p:nvSpPr>
        <p:spPr>
          <a:xfrm>
            <a:off x="5281277" y="5894485"/>
            <a:ext cx="2962671" cy="461665"/>
          </a:xfrm>
          <a:prstGeom prst="rect">
            <a:avLst/>
          </a:prstGeom>
        </p:spPr>
        <p:txBody>
          <a:bodyPr wrap="none">
            <a:spAutoFit/>
          </a:bodyPr>
          <a:lstStyle/>
          <a:p>
            <a:r>
              <a:rPr lang="en-US" sz="2400" dirty="0"/>
              <a:t>TRUE POSITIVE RATE : </a:t>
            </a:r>
          </a:p>
        </p:txBody>
      </p:sp>
      <p:sp>
        <p:nvSpPr>
          <p:cNvPr id="23" name="TextBox 22">
            <a:extLst>
              <a:ext uri="{FF2B5EF4-FFF2-40B4-BE49-F238E27FC236}">
                <a16:creationId xmlns:a16="http://schemas.microsoft.com/office/drawing/2014/main" id="{91AEDC3A-AC84-694B-AEC9-5E0B1308A6D8}"/>
              </a:ext>
            </a:extLst>
          </p:cNvPr>
          <p:cNvSpPr txBox="1"/>
          <p:nvPr/>
        </p:nvSpPr>
        <p:spPr>
          <a:xfrm>
            <a:off x="8428099" y="5935397"/>
            <a:ext cx="1263487" cy="523220"/>
          </a:xfrm>
          <a:prstGeom prst="rect">
            <a:avLst/>
          </a:prstGeom>
          <a:solidFill>
            <a:srgbClr val="92D050"/>
          </a:solidFill>
        </p:spPr>
        <p:txBody>
          <a:bodyPr wrap="square" rtlCol="0" anchor="t">
            <a:spAutoFit/>
          </a:bodyPr>
          <a:lstStyle/>
          <a:p>
            <a:r>
              <a:rPr lang="en-US" sz="2800" dirty="0"/>
              <a:t>44.66%</a:t>
            </a:r>
          </a:p>
        </p:txBody>
      </p:sp>
      <p:pic>
        <p:nvPicPr>
          <p:cNvPr id="14" name="Picture 23" descr="A screenshot of a cell phone&#10;&#10;Description generated with very high confidence">
            <a:extLst>
              <a:ext uri="{FF2B5EF4-FFF2-40B4-BE49-F238E27FC236}">
                <a16:creationId xmlns:a16="http://schemas.microsoft.com/office/drawing/2014/main" id="{44FF4446-46AC-4CAA-ADE7-A57F0AB125F5}"/>
              </a:ext>
            </a:extLst>
          </p:cNvPr>
          <p:cNvPicPr>
            <a:picLocks noChangeAspect="1"/>
          </p:cNvPicPr>
          <p:nvPr/>
        </p:nvPicPr>
        <p:blipFill>
          <a:blip r:embed="rId4"/>
          <a:stretch>
            <a:fillRect/>
          </a:stretch>
        </p:blipFill>
        <p:spPr>
          <a:xfrm>
            <a:off x="152399" y="1592259"/>
            <a:ext cx="5274589" cy="3983448"/>
          </a:xfrm>
          <a:prstGeom prst="rect">
            <a:avLst/>
          </a:prstGeom>
        </p:spPr>
      </p:pic>
    </p:spTree>
    <p:extLst>
      <p:ext uri="{BB962C8B-B14F-4D97-AF65-F5344CB8AC3E}">
        <p14:creationId xmlns:p14="http://schemas.microsoft.com/office/powerpoint/2010/main" val="3255653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117950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525A00-288A-48A1-8F05-604F07F13B36}"/>
              </a:ext>
            </a:extLst>
          </p:cNvPr>
          <p:cNvSpPr txBox="1">
            <a:spLocks/>
          </p:cNvSpPr>
          <p:nvPr/>
        </p:nvSpPr>
        <p:spPr>
          <a:xfrm>
            <a:off x="3318028" y="-106562"/>
            <a:ext cx="10515600" cy="1095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Rectangle 9">
            <a:extLst>
              <a:ext uri="{FF2B5EF4-FFF2-40B4-BE49-F238E27FC236}">
                <a16:creationId xmlns:a16="http://schemas.microsoft.com/office/drawing/2014/main" id="{EFEA0CFD-D93E-ED42-94F5-4AC26BF7FEBE}"/>
              </a:ext>
            </a:extLst>
          </p:cNvPr>
          <p:cNvSpPr/>
          <p:nvPr/>
        </p:nvSpPr>
        <p:spPr>
          <a:xfrm>
            <a:off x="305620" y="166897"/>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t>STATISTICAL METHOD</a:t>
            </a:r>
            <a:r>
              <a:rPr lang="en-US" sz="3200" b="1" dirty="0">
                <a:cs typeface="Calibri Light"/>
              </a:rPr>
              <a:t> : </a:t>
            </a:r>
            <a:r>
              <a:rPr lang="en-US" sz="3200" b="1" dirty="0">
                <a:cs typeface="Calibri"/>
              </a:rPr>
              <a:t>LDA</a:t>
            </a:r>
            <a:endParaRPr lang="en-US" sz="3200" b="1" dirty="0"/>
          </a:p>
        </p:txBody>
      </p:sp>
      <p:graphicFrame>
        <p:nvGraphicFramePr>
          <p:cNvPr id="6" name="Diagram 5">
            <a:extLst>
              <a:ext uri="{FF2B5EF4-FFF2-40B4-BE49-F238E27FC236}">
                <a16:creationId xmlns:a16="http://schemas.microsoft.com/office/drawing/2014/main" id="{EEE8B615-06B6-1741-A913-427E8A8DBDBA}"/>
              </a:ext>
            </a:extLst>
          </p:cNvPr>
          <p:cNvGraphicFramePr/>
          <p:nvPr>
            <p:extLst>
              <p:ext uri="{D42A27DB-BD31-4B8C-83A1-F6EECF244321}">
                <p14:modId xmlns:p14="http://schemas.microsoft.com/office/powerpoint/2010/main" val="2164212708"/>
              </p:ext>
            </p:extLst>
          </p:nvPr>
        </p:nvGraphicFramePr>
        <p:xfrm>
          <a:off x="6026608" y="1354462"/>
          <a:ext cx="5096933" cy="488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Related image">
            <a:extLst>
              <a:ext uri="{FF2B5EF4-FFF2-40B4-BE49-F238E27FC236}">
                <a16:creationId xmlns:a16="http://schemas.microsoft.com/office/drawing/2014/main" id="{B1897C92-49A1-4E36-B9E0-795A6021A0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675" y="1081297"/>
            <a:ext cx="381952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ED5AE981-BF37-4A36-AB2D-383778F6E2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4424572"/>
            <a:ext cx="6026609" cy="221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18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15500" y="5882054"/>
            <a:ext cx="2476500" cy="97594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
        <p:nvSpPr>
          <p:cNvPr id="2" name="Title 1"/>
          <p:cNvSpPr>
            <a:spLocks noGrp="1"/>
          </p:cNvSpPr>
          <p:nvPr>
            <p:ph type="title"/>
          </p:nvPr>
        </p:nvSpPr>
        <p:spPr>
          <a:xfrm>
            <a:off x="926123" y="266651"/>
            <a:ext cx="10515600" cy="663575"/>
          </a:xfrm>
        </p:spPr>
        <p:txBody>
          <a:bodyPr>
            <a:normAutofit fontScale="90000"/>
          </a:bodyPr>
          <a:lstStyle/>
          <a:p>
            <a:pPr algn="ctr"/>
            <a:r>
              <a:rPr lang="en-US" dirty="0"/>
              <a:t>Team members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8316125"/>
              </p:ext>
            </p:extLst>
          </p:nvPr>
        </p:nvGraphicFramePr>
        <p:xfrm>
          <a:off x="926123" y="1083211"/>
          <a:ext cx="10557803" cy="55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3359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10799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3DDED75-D909-FE47-A838-EB846841DD9E}"/>
              </a:ext>
            </a:extLst>
          </p:cNvPr>
          <p:cNvGrpSpPr/>
          <p:nvPr/>
        </p:nvGrpSpPr>
        <p:grpSpPr>
          <a:xfrm>
            <a:off x="5518052" y="1228966"/>
            <a:ext cx="4907196" cy="3298007"/>
            <a:chOff x="5419272" y="1200744"/>
            <a:chExt cx="4907196" cy="3298007"/>
          </a:xfrm>
        </p:grpSpPr>
        <p:pic>
          <p:nvPicPr>
            <p:cNvPr id="5" name="Picture 4">
              <a:extLst>
                <a:ext uri="{FF2B5EF4-FFF2-40B4-BE49-F238E27FC236}">
                  <a16:creationId xmlns:a16="http://schemas.microsoft.com/office/drawing/2014/main" id="{C9A5C5FF-BAA9-B74A-9077-F50EBAA2CAE6}"/>
                </a:ext>
              </a:extLst>
            </p:cNvPr>
            <p:cNvPicPr>
              <a:picLocks noChangeAspect="1"/>
            </p:cNvPicPr>
            <p:nvPr/>
          </p:nvPicPr>
          <p:blipFill>
            <a:blip r:embed="rId3"/>
            <a:stretch>
              <a:fillRect/>
            </a:stretch>
          </p:blipFill>
          <p:spPr>
            <a:xfrm>
              <a:off x="5419272" y="1200744"/>
              <a:ext cx="4907196" cy="3298007"/>
            </a:xfrm>
            <a:prstGeom prst="rect">
              <a:avLst/>
            </a:prstGeom>
          </p:spPr>
        </p:pic>
        <p:sp>
          <p:nvSpPr>
            <p:cNvPr id="6" name="TextBox 5">
              <a:extLst>
                <a:ext uri="{FF2B5EF4-FFF2-40B4-BE49-F238E27FC236}">
                  <a16:creationId xmlns:a16="http://schemas.microsoft.com/office/drawing/2014/main" id="{DE2F3429-BE70-264C-B674-0EC11C45F81E}"/>
                </a:ext>
              </a:extLst>
            </p:cNvPr>
            <p:cNvSpPr txBox="1"/>
            <p:nvPr/>
          </p:nvSpPr>
          <p:spPr>
            <a:xfrm>
              <a:off x="8507801" y="3831400"/>
              <a:ext cx="1458419" cy="584775"/>
            </a:xfrm>
            <a:prstGeom prst="rect">
              <a:avLst/>
            </a:prstGeom>
            <a:noFill/>
          </p:spPr>
          <p:txBody>
            <a:bodyPr wrap="square" rtlCol="0">
              <a:spAutoFit/>
            </a:bodyPr>
            <a:lstStyle/>
            <a:p>
              <a:r>
                <a:rPr lang="en-US" sz="3200" dirty="0"/>
                <a:t>497961</a:t>
              </a:r>
            </a:p>
          </p:txBody>
        </p:sp>
        <p:sp>
          <p:nvSpPr>
            <p:cNvPr id="11" name="TextBox 10">
              <a:extLst>
                <a:ext uri="{FF2B5EF4-FFF2-40B4-BE49-F238E27FC236}">
                  <a16:creationId xmlns:a16="http://schemas.microsoft.com/office/drawing/2014/main" id="{55AAB41E-AB07-5E48-B9C4-28521D614ACA}"/>
                </a:ext>
              </a:extLst>
            </p:cNvPr>
            <p:cNvSpPr txBox="1"/>
            <p:nvPr/>
          </p:nvSpPr>
          <p:spPr>
            <a:xfrm>
              <a:off x="8839703" y="2544517"/>
              <a:ext cx="1458419" cy="584775"/>
            </a:xfrm>
            <a:prstGeom prst="rect">
              <a:avLst/>
            </a:prstGeom>
            <a:noFill/>
          </p:spPr>
          <p:txBody>
            <a:bodyPr wrap="square" rtlCol="0">
              <a:spAutoFit/>
            </a:bodyPr>
            <a:lstStyle/>
            <a:p>
              <a:r>
                <a:rPr lang="en-US" sz="3200" dirty="0"/>
                <a:t>927</a:t>
              </a:r>
            </a:p>
          </p:txBody>
        </p:sp>
        <p:sp>
          <p:nvSpPr>
            <p:cNvPr id="13" name="TextBox 12">
              <a:extLst>
                <a:ext uri="{FF2B5EF4-FFF2-40B4-BE49-F238E27FC236}">
                  <a16:creationId xmlns:a16="http://schemas.microsoft.com/office/drawing/2014/main" id="{9D1046F2-3B3C-D741-B438-24D4728C7569}"/>
                </a:ext>
              </a:extLst>
            </p:cNvPr>
            <p:cNvSpPr txBox="1"/>
            <p:nvPr/>
          </p:nvSpPr>
          <p:spPr>
            <a:xfrm>
              <a:off x="6689134" y="3748382"/>
              <a:ext cx="1458419" cy="584775"/>
            </a:xfrm>
            <a:prstGeom prst="rect">
              <a:avLst/>
            </a:prstGeom>
            <a:noFill/>
          </p:spPr>
          <p:txBody>
            <a:bodyPr wrap="square" rtlCol="0">
              <a:spAutoFit/>
            </a:bodyPr>
            <a:lstStyle/>
            <a:p>
              <a:r>
                <a:rPr lang="en-US" sz="3200" dirty="0"/>
                <a:t>547</a:t>
              </a:r>
            </a:p>
          </p:txBody>
        </p:sp>
        <p:sp>
          <p:nvSpPr>
            <p:cNvPr id="15" name="TextBox 14">
              <a:extLst>
                <a:ext uri="{FF2B5EF4-FFF2-40B4-BE49-F238E27FC236}">
                  <a16:creationId xmlns:a16="http://schemas.microsoft.com/office/drawing/2014/main" id="{A68AF66B-0E92-FA42-A0B1-C859F10D94A6}"/>
                </a:ext>
              </a:extLst>
            </p:cNvPr>
            <p:cNvSpPr txBox="1"/>
            <p:nvPr/>
          </p:nvSpPr>
          <p:spPr>
            <a:xfrm>
              <a:off x="6640552" y="2547414"/>
              <a:ext cx="1458419" cy="584775"/>
            </a:xfrm>
            <a:prstGeom prst="rect">
              <a:avLst/>
            </a:prstGeom>
            <a:noFill/>
          </p:spPr>
          <p:txBody>
            <a:bodyPr wrap="square" rtlCol="0">
              <a:spAutoFit/>
            </a:bodyPr>
            <a:lstStyle/>
            <a:p>
              <a:r>
                <a:rPr lang="en-US" sz="3200" dirty="0"/>
                <a:t>907</a:t>
              </a:r>
            </a:p>
          </p:txBody>
        </p:sp>
      </p:grpSp>
      <p:sp>
        <p:nvSpPr>
          <p:cNvPr id="9" name="TextBox 8">
            <a:extLst>
              <a:ext uri="{FF2B5EF4-FFF2-40B4-BE49-F238E27FC236}">
                <a16:creationId xmlns:a16="http://schemas.microsoft.com/office/drawing/2014/main" id="{2F96E7F8-1764-FE4E-97A8-2FEFECCF779F}"/>
              </a:ext>
            </a:extLst>
          </p:cNvPr>
          <p:cNvSpPr txBox="1"/>
          <p:nvPr/>
        </p:nvSpPr>
        <p:spPr>
          <a:xfrm>
            <a:off x="4942406" y="113490"/>
            <a:ext cx="2111540" cy="769441"/>
          </a:xfrm>
          <a:prstGeom prst="rect">
            <a:avLst/>
          </a:prstGeom>
          <a:noFill/>
        </p:spPr>
        <p:txBody>
          <a:bodyPr wrap="none" rtlCol="0">
            <a:spAutoFit/>
          </a:bodyPr>
          <a:lstStyle/>
          <a:p>
            <a:r>
              <a:rPr lang="en-US" sz="4400" dirty="0"/>
              <a:t>RESULTS</a:t>
            </a:r>
          </a:p>
        </p:txBody>
      </p:sp>
      <p:sp>
        <p:nvSpPr>
          <p:cNvPr id="16" name="Rectangle 15">
            <a:extLst>
              <a:ext uri="{FF2B5EF4-FFF2-40B4-BE49-F238E27FC236}">
                <a16:creationId xmlns:a16="http://schemas.microsoft.com/office/drawing/2014/main" id="{422CCDBD-44C1-324C-A589-A4116D18858A}"/>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LDA : RESULTS</a:t>
            </a:r>
          </a:p>
        </p:txBody>
      </p:sp>
      <p:sp>
        <p:nvSpPr>
          <p:cNvPr id="17" name="TextBox 16">
            <a:extLst>
              <a:ext uri="{FF2B5EF4-FFF2-40B4-BE49-F238E27FC236}">
                <a16:creationId xmlns:a16="http://schemas.microsoft.com/office/drawing/2014/main" id="{7AF2A52B-6DCB-0642-873C-73C8F708C20F}"/>
              </a:ext>
            </a:extLst>
          </p:cNvPr>
          <p:cNvSpPr txBox="1"/>
          <p:nvPr/>
        </p:nvSpPr>
        <p:spPr>
          <a:xfrm>
            <a:off x="6407376" y="4708481"/>
            <a:ext cx="2028953" cy="523220"/>
          </a:xfrm>
          <a:prstGeom prst="rect">
            <a:avLst/>
          </a:prstGeom>
          <a:noFill/>
        </p:spPr>
        <p:txBody>
          <a:bodyPr wrap="none" rtlCol="0">
            <a:spAutoFit/>
          </a:bodyPr>
          <a:lstStyle/>
          <a:p>
            <a:r>
              <a:rPr lang="en-US" sz="2800" dirty="0"/>
              <a:t>AUC SCORE :</a:t>
            </a:r>
          </a:p>
        </p:txBody>
      </p:sp>
      <p:sp>
        <p:nvSpPr>
          <p:cNvPr id="18" name="TextBox 17">
            <a:extLst>
              <a:ext uri="{FF2B5EF4-FFF2-40B4-BE49-F238E27FC236}">
                <a16:creationId xmlns:a16="http://schemas.microsoft.com/office/drawing/2014/main" id="{2E84A04C-13EF-5D40-903A-4F3A7CB11FB9}"/>
              </a:ext>
            </a:extLst>
          </p:cNvPr>
          <p:cNvSpPr txBox="1"/>
          <p:nvPr/>
        </p:nvSpPr>
        <p:spPr>
          <a:xfrm>
            <a:off x="6506356" y="5321939"/>
            <a:ext cx="2001445" cy="523220"/>
          </a:xfrm>
          <a:prstGeom prst="rect">
            <a:avLst/>
          </a:prstGeom>
          <a:noFill/>
        </p:spPr>
        <p:txBody>
          <a:bodyPr wrap="none" rtlCol="0">
            <a:spAutoFit/>
          </a:bodyPr>
          <a:lstStyle/>
          <a:p>
            <a:r>
              <a:rPr lang="en-US" sz="2800" dirty="0"/>
              <a:t>PRECISION : </a:t>
            </a:r>
          </a:p>
        </p:txBody>
      </p:sp>
      <p:sp>
        <p:nvSpPr>
          <p:cNvPr id="20" name="TextBox 19">
            <a:extLst>
              <a:ext uri="{FF2B5EF4-FFF2-40B4-BE49-F238E27FC236}">
                <a16:creationId xmlns:a16="http://schemas.microsoft.com/office/drawing/2014/main" id="{404ACBD2-0545-6146-94C9-37421DF05BE9}"/>
              </a:ext>
            </a:extLst>
          </p:cNvPr>
          <p:cNvSpPr txBox="1"/>
          <p:nvPr/>
        </p:nvSpPr>
        <p:spPr>
          <a:xfrm>
            <a:off x="8428100" y="5321939"/>
            <a:ext cx="1263487" cy="523220"/>
          </a:xfrm>
          <a:prstGeom prst="rect">
            <a:avLst/>
          </a:prstGeom>
          <a:solidFill>
            <a:srgbClr val="92D050"/>
          </a:solidFill>
        </p:spPr>
        <p:txBody>
          <a:bodyPr wrap="none" rtlCol="0" anchor="t">
            <a:spAutoFit/>
          </a:bodyPr>
          <a:lstStyle/>
          <a:p>
            <a:r>
              <a:rPr lang="en-US" sz="2800" dirty="0">
                <a:solidFill>
                  <a:srgbClr val="000000"/>
                </a:solidFill>
              </a:rPr>
              <a:t>62.38%</a:t>
            </a:r>
          </a:p>
        </p:txBody>
      </p:sp>
      <p:sp>
        <p:nvSpPr>
          <p:cNvPr id="21" name="TextBox 20">
            <a:extLst>
              <a:ext uri="{FF2B5EF4-FFF2-40B4-BE49-F238E27FC236}">
                <a16:creationId xmlns:a16="http://schemas.microsoft.com/office/drawing/2014/main" id="{A85FD1CF-AE69-0745-B1E7-97CACCE94E79}"/>
              </a:ext>
            </a:extLst>
          </p:cNvPr>
          <p:cNvSpPr txBox="1"/>
          <p:nvPr/>
        </p:nvSpPr>
        <p:spPr>
          <a:xfrm>
            <a:off x="8428099" y="4708481"/>
            <a:ext cx="1263487" cy="523220"/>
          </a:xfrm>
          <a:prstGeom prst="rect">
            <a:avLst/>
          </a:prstGeom>
          <a:solidFill>
            <a:srgbClr val="92D050"/>
          </a:solidFill>
        </p:spPr>
        <p:txBody>
          <a:bodyPr wrap="none" rtlCol="0" anchor="t">
            <a:spAutoFit/>
          </a:bodyPr>
          <a:lstStyle/>
          <a:p>
            <a:r>
              <a:rPr lang="en-US" sz="2800" dirty="0"/>
              <a:t>96.07%</a:t>
            </a:r>
          </a:p>
        </p:txBody>
      </p:sp>
      <p:sp>
        <p:nvSpPr>
          <p:cNvPr id="22" name="Rectangle 21">
            <a:extLst>
              <a:ext uri="{FF2B5EF4-FFF2-40B4-BE49-F238E27FC236}">
                <a16:creationId xmlns:a16="http://schemas.microsoft.com/office/drawing/2014/main" id="{D015A591-810B-FD44-9AF3-B7E0779EA984}"/>
              </a:ext>
            </a:extLst>
          </p:cNvPr>
          <p:cNvSpPr/>
          <p:nvPr/>
        </p:nvSpPr>
        <p:spPr>
          <a:xfrm>
            <a:off x="5465428" y="5845159"/>
            <a:ext cx="2962671" cy="461665"/>
          </a:xfrm>
          <a:prstGeom prst="rect">
            <a:avLst/>
          </a:prstGeom>
        </p:spPr>
        <p:txBody>
          <a:bodyPr wrap="none">
            <a:spAutoFit/>
          </a:bodyPr>
          <a:lstStyle/>
          <a:p>
            <a:r>
              <a:rPr lang="en-US" sz="2400" dirty="0"/>
              <a:t>TRUE POSITIVE RATE : </a:t>
            </a:r>
          </a:p>
        </p:txBody>
      </p:sp>
      <p:sp>
        <p:nvSpPr>
          <p:cNvPr id="23" name="TextBox 22">
            <a:extLst>
              <a:ext uri="{FF2B5EF4-FFF2-40B4-BE49-F238E27FC236}">
                <a16:creationId xmlns:a16="http://schemas.microsoft.com/office/drawing/2014/main" id="{91AEDC3A-AC84-694B-AEC9-5E0B1308A6D8}"/>
              </a:ext>
            </a:extLst>
          </p:cNvPr>
          <p:cNvSpPr txBox="1"/>
          <p:nvPr/>
        </p:nvSpPr>
        <p:spPr>
          <a:xfrm>
            <a:off x="8428099" y="5935397"/>
            <a:ext cx="1263487" cy="523220"/>
          </a:xfrm>
          <a:prstGeom prst="rect">
            <a:avLst/>
          </a:prstGeom>
          <a:solidFill>
            <a:srgbClr val="92D050"/>
          </a:solidFill>
        </p:spPr>
        <p:txBody>
          <a:bodyPr wrap="square" rtlCol="0" anchor="t">
            <a:spAutoFit/>
          </a:bodyPr>
          <a:lstStyle/>
          <a:p>
            <a:r>
              <a:rPr lang="en-US" sz="2800" dirty="0"/>
              <a:t>49.45%</a:t>
            </a:r>
          </a:p>
        </p:txBody>
      </p:sp>
      <p:pic>
        <p:nvPicPr>
          <p:cNvPr id="24" name="Picture 23">
            <a:extLst>
              <a:ext uri="{FF2B5EF4-FFF2-40B4-BE49-F238E27FC236}">
                <a16:creationId xmlns:a16="http://schemas.microsoft.com/office/drawing/2014/main" id="{B391C1D0-73E7-4F80-BE2F-B694905B1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33" y="1228966"/>
            <a:ext cx="5293793" cy="4616193"/>
          </a:xfrm>
          <a:prstGeom prst="rect">
            <a:avLst/>
          </a:prstGeom>
        </p:spPr>
      </p:pic>
    </p:spTree>
    <p:extLst>
      <p:ext uri="{BB962C8B-B14F-4D97-AF65-F5344CB8AC3E}">
        <p14:creationId xmlns:p14="http://schemas.microsoft.com/office/powerpoint/2010/main" val="2371436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3DDED75-D909-FE47-A838-EB846841DD9E}"/>
              </a:ext>
            </a:extLst>
          </p:cNvPr>
          <p:cNvGrpSpPr/>
          <p:nvPr/>
        </p:nvGrpSpPr>
        <p:grpSpPr>
          <a:xfrm>
            <a:off x="6051447" y="1228966"/>
            <a:ext cx="4907196" cy="3298007"/>
            <a:chOff x="5419272" y="1200744"/>
            <a:chExt cx="4907196" cy="3298007"/>
          </a:xfrm>
        </p:grpSpPr>
        <p:pic>
          <p:nvPicPr>
            <p:cNvPr id="5" name="Picture 4">
              <a:extLst>
                <a:ext uri="{FF2B5EF4-FFF2-40B4-BE49-F238E27FC236}">
                  <a16:creationId xmlns:a16="http://schemas.microsoft.com/office/drawing/2014/main" id="{C9A5C5FF-BAA9-B74A-9077-F50EBAA2CAE6}"/>
                </a:ext>
              </a:extLst>
            </p:cNvPr>
            <p:cNvPicPr>
              <a:picLocks noChangeAspect="1"/>
            </p:cNvPicPr>
            <p:nvPr/>
          </p:nvPicPr>
          <p:blipFill>
            <a:blip r:embed="rId3"/>
            <a:stretch>
              <a:fillRect/>
            </a:stretch>
          </p:blipFill>
          <p:spPr>
            <a:xfrm>
              <a:off x="5419272" y="1200744"/>
              <a:ext cx="4907196" cy="3298007"/>
            </a:xfrm>
            <a:prstGeom prst="rect">
              <a:avLst/>
            </a:prstGeom>
          </p:spPr>
        </p:pic>
        <p:sp>
          <p:nvSpPr>
            <p:cNvPr id="6" name="TextBox 5">
              <a:extLst>
                <a:ext uri="{FF2B5EF4-FFF2-40B4-BE49-F238E27FC236}">
                  <a16:creationId xmlns:a16="http://schemas.microsoft.com/office/drawing/2014/main" id="{DE2F3429-BE70-264C-B674-0EC11C45F81E}"/>
                </a:ext>
              </a:extLst>
            </p:cNvPr>
            <p:cNvSpPr txBox="1"/>
            <p:nvPr/>
          </p:nvSpPr>
          <p:spPr>
            <a:xfrm>
              <a:off x="8507801" y="3831400"/>
              <a:ext cx="1458419" cy="584775"/>
            </a:xfrm>
            <a:prstGeom prst="rect">
              <a:avLst/>
            </a:prstGeom>
            <a:noFill/>
          </p:spPr>
          <p:txBody>
            <a:bodyPr wrap="square" rtlCol="0">
              <a:spAutoFit/>
            </a:bodyPr>
            <a:lstStyle/>
            <a:p>
              <a:r>
                <a:rPr lang="en-US" sz="3200" dirty="0"/>
                <a:t>493182</a:t>
              </a:r>
            </a:p>
          </p:txBody>
        </p:sp>
        <p:sp>
          <p:nvSpPr>
            <p:cNvPr id="11" name="TextBox 10">
              <a:extLst>
                <a:ext uri="{FF2B5EF4-FFF2-40B4-BE49-F238E27FC236}">
                  <a16:creationId xmlns:a16="http://schemas.microsoft.com/office/drawing/2014/main" id="{55AAB41E-AB07-5E48-B9C4-28521D614ACA}"/>
                </a:ext>
              </a:extLst>
            </p:cNvPr>
            <p:cNvSpPr txBox="1"/>
            <p:nvPr/>
          </p:nvSpPr>
          <p:spPr>
            <a:xfrm>
              <a:off x="8839703" y="2544517"/>
              <a:ext cx="1458419" cy="584775"/>
            </a:xfrm>
            <a:prstGeom prst="rect">
              <a:avLst/>
            </a:prstGeom>
            <a:noFill/>
          </p:spPr>
          <p:txBody>
            <a:bodyPr wrap="square" rtlCol="0">
              <a:spAutoFit/>
            </a:bodyPr>
            <a:lstStyle/>
            <a:p>
              <a:r>
                <a:rPr lang="en-US" sz="3200" dirty="0"/>
                <a:t>360</a:t>
              </a:r>
            </a:p>
          </p:txBody>
        </p:sp>
        <p:sp>
          <p:nvSpPr>
            <p:cNvPr id="13" name="TextBox 12">
              <a:extLst>
                <a:ext uri="{FF2B5EF4-FFF2-40B4-BE49-F238E27FC236}">
                  <a16:creationId xmlns:a16="http://schemas.microsoft.com/office/drawing/2014/main" id="{9D1046F2-3B3C-D741-B438-24D4728C7569}"/>
                </a:ext>
              </a:extLst>
            </p:cNvPr>
            <p:cNvSpPr txBox="1"/>
            <p:nvPr/>
          </p:nvSpPr>
          <p:spPr>
            <a:xfrm>
              <a:off x="6689134" y="3748382"/>
              <a:ext cx="1458419" cy="584775"/>
            </a:xfrm>
            <a:prstGeom prst="rect">
              <a:avLst/>
            </a:prstGeom>
            <a:noFill/>
          </p:spPr>
          <p:txBody>
            <a:bodyPr wrap="square" rtlCol="0">
              <a:spAutoFit/>
            </a:bodyPr>
            <a:lstStyle/>
            <a:p>
              <a:r>
                <a:rPr lang="en-US" sz="3200" dirty="0"/>
                <a:t>4984</a:t>
              </a:r>
            </a:p>
          </p:txBody>
        </p:sp>
        <p:sp>
          <p:nvSpPr>
            <p:cNvPr id="15" name="TextBox 14">
              <a:extLst>
                <a:ext uri="{FF2B5EF4-FFF2-40B4-BE49-F238E27FC236}">
                  <a16:creationId xmlns:a16="http://schemas.microsoft.com/office/drawing/2014/main" id="{A68AF66B-0E92-FA42-A0B1-C859F10D94A6}"/>
                </a:ext>
              </a:extLst>
            </p:cNvPr>
            <p:cNvSpPr txBox="1"/>
            <p:nvPr/>
          </p:nvSpPr>
          <p:spPr>
            <a:xfrm>
              <a:off x="6640552" y="2547414"/>
              <a:ext cx="1458419" cy="584775"/>
            </a:xfrm>
            <a:prstGeom prst="rect">
              <a:avLst/>
            </a:prstGeom>
            <a:noFill/>
          </p:spPr>
          <p:txBody>
            <a:bodyPr wrap="square" rtlCol="0">
              <a:spAutoFit/>
            </a:bodyPr>
            <a:lstStyle/>
            <a:p>
              <a:r>
                <a:rPr lang="en-US" sz="3200" dirty="0"/>
                <a:t>1474</a:t>
              </a:r>
            </a:p>
          </p:txBody>
        </p:sp>
      </p:grpSp>
      <p:sp>
        <p:nvSpPr>
          <p:cNvPr id="9" name="TextBox 8">
            <a:extLst>
              <a:ext uri="{FF2B5EF4-FFF2-40B4-BE49-F238E27FC236}">
                <a16:creationId xmlns:a16="http://schemas.microsoft.com/office/drawing/2014/main" id="{2F96E7F8-1764-FE4E-97A8-2FEFECCF779F}"/>
              </a:ext>
            </a:extLst>
          </p:cNvPr>
          <p:cNvSpPr txBox="1"/>
          <p:nvPr/>
        </p:nvSpPr>
        <p:spPr>
          <a:xfrm>
            <a:off x="4942406" y="113490"/>
            <a:ext cx="2111540" cy="769441"/>
          </a:xfrm>
          <a:prstGeom prst="rect">
            <a:avLst/>
          </a:prstGeom>
          <a:noFill/>
        </p:spPr>
        <p:txBody>
          <a:bodyPr wrap="square" rtlCol="0">
            <a:spAutoFit/>
          </a:bodyPr>
          <a:lstStyle/>
          <a:p>
            <a:r>
              <a:rPr lang="en-US" sz="4400" dirty="0"/>
              <a:t>RESULTS</a:t>
            </a:r>
          </a:p>
        </p:txBody>
      </p:sp>
      <p:sp>
        <p:nvSpPr>
          <p:cNvPr id="16" name="Rectangle 15">
            <a:extLst>
              <a:ext uri="{FF2B5EF4-FFF2-40B4-BE49-F238E27FC236}">
                <a16:creationId xmlns:a16="http://schemas.microsoft.com/office/drawing/2014/main" id="{422CCDBD-44C1-324C-A589-A4116D18858A}"/>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LDA : CHANGING THRESHOLD</a:t>
            </a:r>
          </a:p>
        </p:txBody>
      </p:sp>
      <p:sp>
        <p:nvSpPr>
          <p:cNvPr id="17" name="TextBox 16">
            <a:extLst>
              <a:ext uri="{FF2B5EF4-FFF2-40B4-BE49-F238E27FC236}">
                <a16:creationId xmlns:a16="http://schemas.microsoft.com/office/drawing/2014/main" id="{7AF2A52B-6DCB-0642-873C-73C8F708C20F}"/>
              </a:ext>
            </a:extLst>
          </p:cNvPr>
          <p:cNvSpPr txBox="1"/>
          <p:nvPr/>
        </p:nvSpPr>
        <p:spPr>
          <a:xfrm>
            <a:off x="6940771" y="4708481"/>
            <a:ext cx="2024657" cy="400110"/>
          </a:xfrm>
          <a:prstGeom prst="rect">
            <a:avLst/>
          </a:prstGeom>
          <a:noFill/>
        </p:spPr>
        <p:txBody>
          <a:bodyPr wrap="square" rtlCol="0">
            <a:spAutoFit/>
          </a:bodyPr>
          <a:lstStyle/>
          <a:p>
            <a:r>
              <a:rPr lang="en-US" sz="2000" dirty="0"/>
              <a:t>ACCURACY :</a:t>
            </a:r>
          </a:p>
        </p:txBody>
      </p:sp>
      <p:sp>
        <p:nvSpPr>
          <p:cNvPr id="18" name="TextBox 17">
            <a:extLst>
              <a:ext uri="{FF2B5EF4-FFF2-40B4-BE49-F238E27FC236}">
                <a16:creationId xmlns:a16="http://schemas.microsoft.com/office/drawing/2014/main" id="{2E84A04C-13EF-5D40-903A-4F3A7CB11FB9}"/>
              </a:ext>
            </a:extLst>
          </p:cNvPr>
          <p:cNvSpPr txBox="1"/>
          <p:nvPr/>
        </p:nvSpPr>
        <p:spPr>
          <a:xfrm>
            <a:off x="6940771" y="5321939"/>
            <a:ext cx="2001445" cy="400110"/>
          </a:xfrm>
          <a:prstGeom prst="rect">
            <a:avLst/>
          </a:prstGeom>
          <a:noFill/>
        </p:spPr>
        <p:txBody>
          <a:bodyPr wrap="square" rtlCol="0">
            <a:spAutoFit/>
          </a:bodyPr>
          <a:lstStyle/>
          <a:p>
            <a:r>
              <a:rPr lang="en-US" sz="2000" dirty="0"/>
              <a:t>PRECISION : </a:t>
            </a:r>
          </a:p>
        </p:txBody>
      </p:sp>
      <p:sp>
        <p:nvSpPr>
          <p:cNvPr id="20" name="TextBox 19">
            <a:extLst>
              <a:ext uri="{FF2B5EF4-FFF2-40B4-BE49-F238E27FC236}">
                <a16:creationId xmlns:a16="http://schemas.microsoft.com/office/drawing/2014/main" id="{404ACBD2-0545-6146-94C9-37421DF05BE9}"/>
              </a:ext>
            </a:extLst>
          </p:cNvPr>
          <p:cNvSpPr txBox="1"/>
          <p:nvPr/>
        </p:nvSpPr>
        <p:spPr>
          <a:xfrm>
            <a:off x="8961495" y="5321939"/>
            <a:ext cx="1263487" cy="523220"/>
          </a:xfrm>
          <a:prstGeom prst="rect">
            <a:avLst/>
          </a:prstGeom>
          <a:solidFill>
            <a:srgbClr val="92D050"/>
          </a:solidFill>
        </p:spPr>
        <p:txBody>
          <a:bodyPr wrap="square" rtlCol="0" anchor="t">
            <a:spAutoFit/>
          </a:bodyPr>
          <a:lstStyle/>
          <a:p>
            <a:r>
              <a:rPr lang="en-US" sz="2800" dirty="0">
                <a:solidFill>
                  <a:srgbClr val="000000"/>
                </a:solidFill>
              </a:rPr>
              <a:t>29.57%</a:t>
            </a:r>
          </a:p>
        </p:txBody>
      </p:sp>
      <p:sp>
        <p:nvSpPr>
          <p:cNvPr id="21" name="TextBox 20">
            <a:extLst>
              <a:ext uri="{FF2B5EF4-FFF2-40B4-BE49-F238E27FC236}">
                <a16:creationId xmlns:a16="http://schemas.microsoft.com/office/drawing/2014/main" id="{A85FD1CF-AE69-0745-B1E7-97CACCE94E79}"/>
              </a:ext>
            </a:extLst>
          </p:cNvPr>
          <p:cNvSpPr txBox="1"/>
          <p:nvPr/>
        </p:nvSpPr>
        <p:spPr>
          <a:xfrm>
            <a:off x="8961494" y="4708481"/>
            <a:ext cx="1263487" cy="523220"/>
          </a:xfrm>
          <a:prstGeom prst="rect">
            <a:avLst/>
          </a:prstGeom>
          <a:solidFill>
            <a:srgbClr val="92D050"/>
          </a:solidFill>
        </p:spPr>
        <p:txBody>
          <a:bodyPr wrap="square" rtlCol="0" anchor="t">
            <a:spAutoFit/>
          </a:bodyPr>
          <a:lstStyle/>
          <a:p>
            <a:r>
              <a:rPr lang="en-US" sz="2800" dirty="0"/>
              <a:t>98.93%</a:t>
            </a:r>
          </a:p>
        </p:txBody>
      </p:sp>
      <p:sp>
        <p:nvSpPr>
          <p:cNvPr id="22" name="Rectangle 21">
            <a:extLst>
              <a:ext uri="{FF2B5EF4-FFF2-40B4-BE49-F238E27FC236}">
                <a16:creationId xmlns:a16="http://schemas.microsoft.com/office/drawing/2014/main" id="{D015A591-810B-FD44-9AF3-B7E0779EA984}"/>
              </a:ext>
            </a:extLst>
          </p:cNvPr>
          <p:cNvSpPr/>
          <p:nvPr/>
        </p:nvSpPr>
        <p:spPr>
          <a:xfrm>
            <a:off x="5998823" y="5975058"/>
            <a:ext cx="2962671" cy="400110"/>
          </a:xfrm>
          <a:prstGeom prst="rect">
            <a:avLst/>
          </a:prstGeom>
        </p:spPr>
        <p:txBody>
          <a:bodyPr wrap="square">
            <a:spAutoFit/>
          </a:bodyPr>
          <a:lstStyle/>
          <a:p>
            <a:r>
              <a:rPr lang="en-US" sz="2000" dirty="0"/>
              <a:t>TRUE POSITIVE RATE : </a:t>
            </a:r>
          </a:p>
        </p:txBody>
      </p:sp>
      <p:sp>
        <p:nvSpPr>
          <p:cNvPr id="23" name="TextBox 22">
            <a:extLst>
              <a:ext uri="{FF2B5EF4-FFF2-40B4-BE49-F238E27FC236}">
                <a16:creationId xmlns:a16="http://schemas.microsoft.com/office/drawing/2014/main" id="{91AEDC3A-AC84-694B-AEC9-5E0B1308A6D8}"/>
              </a:ext>
            </a:extLst>
          </p:cNvPr>
          <p:cNvSpPr txBox="1"/>
          <p:nvPr/>
        </p:nvSpPr>
        <p:spPr>
          <a:xfrm>
            <a:off x="8961494" y="5935397"/>
            <a:ext cx="1263487" cy="523220"/>
          </a:xfrm>
          <a:prstGeom prst="rect">
            <a:avLst/>
          </a:prstGeom>
          <a:solidFill>
            <a:srgbClr val="92D050"/>
          </a:solidFill>
        </p:spPr>
        <p:txBody>
          <a:bodyPr wrap="square" rtlCol="0" anchor="t">
            <a:spAutoFit/>
          </a:bodyPr>
          <a:lstStyle/>
          <a:p>
            <a:r>
              <a:rPr lang="en-US" sz="2800" dirty="0">
                <a:solidFill>
                  <a:srgbClr val="FF0000"/>
                </a:solidFill>
              </a:rPr>
              <a:t>80.37%</a:t>
            </a:r>
          </a:p>
        </p:txBody>
      </p:sp>
      <p:grpSp>
        <p:nvGrpSpPr>
          <p:cNvPr id="61" name="Group 60">
            <a:extLst>
              <a:ext uri="{FF2B5EF4-FFF2-40B4-BE49-F238E27FC236}">
                <a16:creationId xmlns:a16="http://schemas.microsoft.com/office/drawing/2014/main" id="{72666A7A-392B-468F-8619-366080489A22}"/>
              </a:ext>
            </a:extLst>
          </p:cNvPr>
          <p:cNvGrpSpPr/>
          <p:nvPr/>
        </p:nvGrpSpPr>
        <p:grpSpPr>
          <a:xfrm>
            <a:off x="463507" y="1228966"/>
            <a:ext cx="4907196" cy="3298007"/>
            <a:chOff x="5419272" y="1200744"/>
            <a:chExt cx="4907196" cy="3298007"/>
          </a:xfrm>
        </p:grpSpPr>
        <p:pic>
          <p:nvPicPr>
            <p:cNvPr id="62" name="Picture 61">
              <a:extLst>
                <a:ext uri="{FF2B5EF4-FFF2-40B4-BE49-F238E27FC236}">
                  <a16:creationId xmlns:a16="http://schemas.microsoft.com/office/drawing/2014/main" id="{27472AEB-6C8A-499A-91A9-9962D6CC197D}"/>
                </a:ext>
              </a:extLst>
            </p:cNvPr>
            <p:cNvPicPr>
              <a:picLocks noChangeAspect="1"/>
            </p:cNvPicPr>
            <p:nvPr/>
          </p:nvPicPr>
          <p:blipFill>
            <a:blip r:embed="rId3"/>
            <a:stretch>
              <a:fillRect/>
            </a:stretch>
          </p:blipFill>
          <p:spPr>
            <a:xfrm>
              <a:off x="5419272" y="1200744"/>
              <a:ext cx="4907196" cy="3298007"/>
            </a:xfrm>
            <a:prstGeom prst="rect">
              <a:avLst/>
            </a:prstGeom>
          </p:spPr>
        </p:pic>
        <p:sp>
          <p:nvSpPr>
            <p:cNvPr id="63" name="TextBox 62">
              <a:extLst>
                <a:ext uri="{FF2B5EF4-FFF2-40B4-BE49-F238E27FC236}">
                  <a16:creationId xmlns:a16="http://schemas.microsoft.com/office/drawing/2014/main" id="{04E504D8-9EE9-43DF-AA0D-FFC3478A7C18}"/>
                </a:ext>
              </a:extLst>
            </p:cNvPr>
            <p:cNvSpPr txBox="1"/>
            <p:nvPr/>
          </p:nvSpPr>
          <p:spPr>
            <a:xfrm>
              <a:off x="8507801" y="3831400"/>
              <a:ext cx="1458419" cy="584775"/>
            </a:xfrm>
            <a:prstGeom prst="rect">
              <a:avLst/>
            </a:prstGeom>
            <a:noFill/>
          </p:spPr>
          <p:txBody>
            <a:bodyPr wrap="square" rtlCol="0">
              <a:spAutoFit/>
            </a:bodyPr>
            <a:lstStyle/>
            <a:p>
              <a:r>
                <a:rPr lang="en-US" sz="3200" dirty="0"/>
                <a:t>497961</a:t>
              </a:r>
            </a:p>
          </p:txBody>
        </p:sp>
        <p:sp>
          <p:nvSpPr>
            <p:cNvPr id="64" name="TextBox 63">
              <a:extLst>
                <a:ext uri="{FF2B5EF4-FFF2-40B4-BE49-F238E27FC236}">
                  <a16:creationId xmlns:a16="http://schemas.microsoft.com/office/drawing/2014/main" id="{D3D1EB8E-AE0F-4A58-B2ED-371D53723A84}"/>
                </a:ext>
              </a:extLst>
            </p:cNvPr>
            <p:cNvSpPr txBox="1"/>
            <p:nvPr/>
          </p:nvSpPr>
          <p:spPr>
            <a:xfrm>
              <a:off x="8839703" y="2544517"/>
              <a:ext cx="1458419" cy="584775"/>
            </a:xfrm>
            <a:prstGeom prst="rect">
              <a:avLst/>
            </a:prstGeom>
            <a:noFill/>
          </p:spPr>
          <p:txBody>
            <a:bodyPr wrap="square" rtlCol="0">
              <a:spAutoFit/>
            </a:bodyPr>
            <a:lstStyle/>
            <a:p>
              <a:r>
                <a:rPr lang="en-US" sz="3200" dirty="0"/>
                <a:t>927</a:t>
              </a:r>
            </a:p>
          </p:txBody>
        </p:sp>
        <p:sp>
          <p:nvSpPr>
            <p:cNvPr id="65" name="TextBox 64">
              <a:extLst>
                <a:ext uri="{FF2B5EF4-FFF2-40B4-BE49-F238E27FC236}">
                  <a16:creationId xmlns:a16="http://schemas.microsoft.com/office/drawing/2014/main" id="{9205EE8C-668E-4186-A057-326FDD1C95AB}"/>
                </a:ext>
              </a:extLst>
            </p:cNvPr>
            <p:cNvSpPr txBox="1"/>
            <p:nvPr/>
          </p:nvSpPr>
          <p:spPr>
            <a:xfrm>
              <a:off x="6689134" y="3748382"/>
              <a:ext cx="1458419" cy="584775"/>
            </a:xfrm>
            <a:prstGeom prst="rect">
              <a:avLst/>
            </a:prstGeom>
            <a:noFill/>
          </p:spPr>
          <p:txBody>
            <a:bodyPr wrap="square" rtlCol="0">
              <a:spAutoFit/>
            </a:bodyPr>
            <a:lstStyle/>
            <a:p>
              <a:r>
                <a:rPr lang="en-US" sz="3200" dirty="0"/>
                <a:t>547</a:t>
              </a:r>
            </a:p>
          </p:txBody>
        </p:sp>
        <p:sp>
          <p:nvSpPr>
            <p:cNvPr id="66" name="TextBox 65">
              <a:extLst>
                <a:ext uri="{FF2B5EF4-FFF2-40B4-BE49-F238E27FC236}">
                  <a16:creationId xmlns:a16="http://schemas.microsoft.com/office/drawing/2014/main" id="{FED1A823-87C7-4E19-BDF3-335D03982912}"/>
                </a:ext>
              </a:extLst>
            </p:cNvPr>
            <p:cNvSpPr txBox="1"/>
            <p:nvPr/>
          </p:nvSpPr>
          <p:spPr>
            <a:xfrm>
              <a:off x="6640552" y="2547414"/>
              <a:ext cx="1458419" cy="584775"/>
            </a:xfrm>
            <a:prstGeom prst="rect">
              <a:avLst/>
            </a:prstGeom>
            <a:noFill/>
          </p:spPr>
          <p:txBody>
            <a:bodyPr wrap="square" rtlCol="0">
              <a:spAutoFit/>
            </a:bodyPr>
            <a:lstStyle/>
            <a:p>
              <a:r>
                <a:rPr lang="en-US" sz="3200" dirty="0"/>
                <a:t>907</a:t>
              </a:r>
            </a:p>
          </p:txBody>
        </p:sp>
      </p:grpSp>
      <p:sp>
        <p:nvSpPr>
          <p:cNvPr id="67" name="TextBox 66">
            <a:extLst>
              <a:ext uri="{FF2B5EF4-FFF2-40B4-BE49-F238E27FC236}">
                <a16:creationId xmlns:a16="http://schemas.microsoft.com/office/drawing/2014/main" id="{802B9941-57F4-4A82-A225-0E3A8329C496}"/>
              </a:ext>
            </a:extLst>
          </p:cNvPr>
          <p:cNvSpPr txBox="1"/>
          <p:nvPr/>
        </p:nvSpPr>
        <p:spPr>
          <a:xfrm>
            <a:off x="1352831" y="4708481"/>
            <a:ext cx="2024657" cy="400110"/>
          </a:xfrm>
          <a:prstGeom prst="rect">
            <a:avLst/>
          </a:prstGeom>
          <a:noFill/>
        </p:spPr>
        <p:txBody>
          <a:bodyPr wrap="square" rtlCol="0">
            <a:spAutoFit/>
          </a:bodyPr>
          <a:lstStyle/>
          <a:p>
            <a:r>
              <a:rPr lang="en-US" sz="2000" dirty="0"/>
              <a:t>ACCURACY :</a:t>
            </a:r>
          </a:p>
        </p:txBody>
      </p:sp>
      <p:sp>
        <p:nvSpPr>
          <p:cNvPr id="68" name="TextBox 67">
            <a:extLst>
              <a:ext uri="{FF2B5EF4-FFF2-40B4-BE49-F238E27FC236}">
                <a16:creationId xmlns:a16="http://schemas.microsoft.com/office/drawing/2014/main" id="{9781D540-9DC2-45D9-AA83-D3279811B127}"/>
              </a:ext>
            </a:extLst>
          </p:cNvPr>
          <p:cNvSpPr txBox="1"/>
          <p:nvPr/>
        </p:nvSpPr>
        <p:spPr>
          <a:xfrm>
            <a:off x="1372109" y="5321939"/>
            <a:ext cx="2001445" cy="400110"/>
          </a:xfrm>
          <a:prstGeom prst="rect">
            <a:avLst/>
          </a:prstGeom>
          <a:noFill/>
        </p:spPr>
        <p:txBody>
          <a:bodyPr wrap="square" rtlCol="0">
            <a:spAutoFit/>
          </a:bodyPr>
          <a:lstStyle/>
          <a:p>
            <a:r>
              <a:rPr lang="en-US" sz="2000" dirty="0"/>
              <a:t>PRECISION : </a:t>
            </a:r>
          </a:p>
        </p:txBody>
      </p:sp>
      <p:sp>
        <p:nvSpPr>
          <p:cNvPr id="69" name="TextBox 68">
            <a:extLst>
              <a:ext uri="{FF2B5EF4-FFF2-40B4-BE49-F238E27FC236}">
                <a16:creationId xmlns:a16="http://schemas.microsoft.com/office/drawing/2014/main" id="{4ACD8C8B-5CFB-432B-809A-3AD2F8B1AF02}"/>
              </a:ext>
            </a:extLst>
          </p:cNvPr>
          <p:cNvSpPr txBox="1"/>
          <p:nvPr/>
        </p:nvSpPr>
        <p:spPr>
          <a:xfrm>
            <a:off x="3373555" y="5321939"/>
            <a:ext cx="1263487" cy="523220"/>
          </a:xfrm>
          <a:prstGeom prst="rect">
            <a:avLst/>
          </a:prstGeom>
          <a:solidFill>
            <a:srgbClr val="92D050"/>
          </a:solidFill>
        </p:spPr>
        <p:txBody>
          <a:bodyPr wrap="square" rtlCol="0" anchor="t">
            <a:spAutoFit/>
          </a:bodyPr>
          <a:lstStyle/>
          <a:p>
            <a:r>
              <a:rPr lang="en-US" sz="2800" dirty="0">
                <a:solidFill>
                  <a:srgbClr val="000000"/>
                </a:solidFill>
              </a:rPr>
              <a:t>62.38%</a:t>
            </a:r>
          </a:p>
        </p:txBody>
      </p:sp>
      <p:sp>
        <p:nvSpPr>
          <p:cNvPr id="70" name="TextBox 69">
            <a:extLst>
              <a:ext uri="{FF2B5EF4-FFF2-40B4-BE49-F238E27FC236}">
                <a16:creationId xmlns:a16="http://schemas.microsoft.com/office/drawing/2014/main" id="{B4E4078A-6900-4633-A8F2-E754850FE082}"/>
              </a:ext>
            </a:extLst>
          </p:cNvPr>
          <p:cNvSpPr txBox="1"/>
          <p:nvPr/>
        </p:nvSpPr>
        <p:spPr>
          <a:xfrm>
            <a:off x="3373554" y="4708481"/>
            <a:ext cx="1263487" cy="523220"/>
          </a:xfrm>
          <a:prstGeom prst="rect">
            <a:avLst/>
          </a:prstGeom>
          <a:solidFill>
            <a:srgbClr val="92D050"/>
          </a:solidFill>
        </p:spPr>
        <p:txBody>
          <a:bodyPr wrap="square" rtlCol="0" anchor="t">
            <a:spAutoFit/>
          </a:bodyPr>
          <a:lstStyle/>
          <a:p>
            <a:r>
              <a:rPr lang="en-US" sz="2800" dirty="0"/>
              <a:t>99.71%</a:t>
            </a:r>
          </a:p>
        </p:txBody>
      </p:sp>
      <p:sp>
        <p:nvSpPr>
          <p:cNvPr id="71" name="Rectangle 70">
            <a:extLst>
              <a:ext uri="{FF2B5EF4-FFF2-40B4-BE49-F238E27FC236}">
                <a16:creationId xmlns:a16="http://schemas.microsoft.com/office/drawing/2014/main" id="{6E682896-86B1-4AA1-8300-907CCD654BAB}"/>
              </a:ext>
            </a:extLst>
          </p:cNvPr>
          <p:cNvSpPr/>
          <p:nvPr/>
        </p:nvSpPr>
        <p:spPr>
          <a:xfrm>
            <a:off x="410883" y="5996952"/>
            <a:ext cx="2962671" cy="400110"/>
          </a:xfrm>
          <a:prstGeom prst="rect">
            <a:avLst/>
          </a:prstGeom>
        </p:spPr>
        <p:txBody>
          <a:bodyPr wrap="square">
            <a:spAutoFit/>
          </a:bodyPr>
          <a:lstStyle/>
          <a:p>
            <a:r>
              <a:rPr lang="en-US" sz="2000" dirty="0"/>
              <a:t>TRUE POSITIVE RATE : </a:t>
            </a:r>
          </a:p>
        </p:txBody>
      </p:sp>
      <p:sp>
        <p:nvSpPr>
          <p:cNvPr id="72" name="TextBox 71">
            <a:extLst>
              <a:ext uri="{FF2B5EF4-FFF2-40B4-BE49-F238E27FC236}">
                <a16:creationId xmlns:a16="http://schemas.microsoft.com/office/drawing/2014/main" id="{46663C3E-4ED1-44AE-AA6C-2D08052F46A0}"/>
              </a:ext>
            </a:extLst>
          </p:cNvPr>
          <p:cNvSpPr txBox="1"/>
          <p:nvPr/>
        </p:nvSpPr>
        <p:spPr>
          <a:xfrm>
            <a:off x="3373554" y="5935397"/>
            <a:ext cx="1263487" cy="523220"/>
          </a:xfrm>
          <a:prstGeom prst="rect">
            <a:avLst/>
          </a:prstGeom>
          <a:solidFill>
            <a:srgbClr val="92D050"/>
          </a:solidFill>
        </p:spPr>
        <p:txBody>
          <a:bodyPr wrap="square" rtlCol="0" anchor="t">
            <a:spAutoFit/>
          </a:bodyPr>
          <a:lstStyle/>
          <a:p>
            <a:r>
              <a:rPr lang="en-US" sz="2800" dirty="0"/>
              <a:t>49.45%</a:t>
            </a:r>
          </a:p>
        </p:txBody>
      </p:sp>
      <p:sp>
        <p:nvSpPr>
          <p:cNvPr id="2" name="Arrow: Right 1">
            <a:extLst>
              <a:ext uri="{FF2B5EF4-FFF2-40B4-BE49-F238E27FC236}">
                <a16:creationId xmlns:a16="http://schemas.microsoft.com/office/drawing/2014/main" id="{0A8CF188-E25D-46BD-A39A-C2519A071F9A}"/>
              </a:ext>
            </a:extLst>
          </p:cNvPr>
          <p:cNvSpPr/>
          <p:nvPr/>
        </p:nvSpPr>
        <p:spPr>
          <a:xfrm>
            <a:off x="5342357" y="2931824"/>
            <a:ext cx="725297" cy="4616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92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1" grpId="0" animBg="1"/>
      <p:bldP spid="22" grpId="0"/>
      <p:bldP spid="23" grpId="0" animBg="1"/>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6139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BCFE99-B603-AF42-8469-642DCB2ACD3E}"/>
              </a:ext>
            </a:extLst>
          </p:cNvPr>
          <p:cNvPicPr>
            <a:picLocks noChangeAspect="1"/>
          </p:cNvPicPr>
          <p:nvPr/>
        </p:nvPicPr>
        <p:blipFill rotWithShape="1">
          <a:blip r:embed="rId3">
            <a:extLst/>
          </a:blip>
          <a:srcRect l="4023" r="3088" b="-1"/>
          <a:stretch/>
        </p:blipFill>
        <p:spPr>
          <a:xfrm>
            <a:off x="531447" y="255135"/>
            <a:ext cx="11129105" cy="6260123"/>
          </a:xfrm>
          <a:prstGeom prst="rect">
            <a:avLst/>
          </a:prstGeom>
        </p:spPr>
      </p:pic>
    </p:spTree>
    <p:extLst>
      <p:ext uri="{BB962C8B-B14F-4D97-AF65-F5344CB8AC3E}">
        <p14:creationId xmlns:p14="http://schemas.microsoft.com/office/powerpoint/2010/main" val="915821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24DD7-A6EB-4945-A374-614C3489AEAF}"/>
              </a:ext>
            </a:extLst>
          </p:cNvPr>
          <p:cNvSpPr/>
          <p:nvPr/>
        </p:nvSpPr>
        <p:spPr>
          <a:xfrm>
            <a:off x="218533" y="161025"/>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Business Implications</a:t>
            </a:r>
          </a:p>
        </p:txBody>
      </p:sp>
      <p:graphicFrame>
        <p:nvGraphicFramePr>
          <p:cNvPr id="2" name="Diagram 1"/>
          <p:cNvGraphicFramePr/>
          <p:nvPr>
            <p:extLst>
              <p:ext uri="{D42A27DB-BD31-4B8C-83A1-F6EECF244321}">
                <p14:modId xmlns:p14="http://schemas.microsoft.com/office/powerpoint/2010/main" val="1046490630"/>
              </p:ext>
            </p:extLst>
          </p:nvPr>
        </p:nvGraphicFramePr>
        <p:xfrm>
          <a:off x="467801" y="1438992"/>
          <a:ext cx="11095549" cy="507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5808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22F838-1962-48C9-94CE-100E476857AF}"/>
              </a:ext>
            </a:extLst>
          </p:cNvPr>
          <p:cNvPicPr>
            <a:picLocks noChangeAspect="1"/>
          </p:cNvPicPr>
          <p:nvPr/>
        </p:nvPicPr>
        <p:blipFill rotWithShape="1">
          <a:blip r:embed="rId2">
            <a:extLst>
              <a:ext uri="{28A0092B-C50C-407E-A947-70E740481C1C}">
                <a14:useLocalDpi xmlns:a14="http://schemas.microsoft.com/office/drawing/2010/main" val="0"/>
              </a:ext>
            </a:extLst>
          </a:blip>
          <a:srcRect l="-280" t="171" r="280" b="15056"/>
          <a:stretch/>
        </p:blipFill>
        <p:spPr>
          <a:xfrm>
            <a:off x="212644" y="144118"/>
            <a:ext cx="11766712" cy="6418991"/>
          </a:xfrm>
          <a:prstGeom prst="rect">
            <a:avLst/>
          </a:prstGeom>
        </p:spPr>
      </p:pic>
      <p:cxnSp>
        <p:nvCxnSpPr>
          <p:cNvPr id="22" name="Straight Connector 11">
            <a:extLst>
              <a:ext uri="{FF2B5EF4-FFF2-40B4-BE49-F238E27FC236}">
                <a16:creationId xmlns:a16="http://schemas.microsoft.com/office/drawing/2014/main" id="{AA2EAA10-076F-46BD-8F0F-B9A2FB77A85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13">
            <a:extLst>
              <a:ext uri="{FF2B5EF4-FFF2-40B4-BE49-F238E27FC236}">
                <a16:creationId xmlns:a16="http://schemas.microsoft.com/office/drawing/2014/main" id="{D891E407-403B-4764-86C9-33A56D3BCA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9">
            <a:extLst>
              <a:ext uri="{FF2B5EF4-FFF2-40B4-BE49-F238E27FC236}">
                <a16:creationId xmlns:a16="http://schemas.microsoft.com/office/drawing/2014/main" id="{37C89E4B-3C9F-44B9-8B86-D9E3D112D8E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FD44C-D2B5-034B-B780-A0DAEEB3FECB}"/>
              </a:ext>
            </a:extLst>
          </p:cNvPr>
          <p:cNvSpPr>
            <a:spLocks noGrp="1"/>
          </p:cNvSpPr>
          <p:nvPr>
            <p:ph type="title"/>
          </p:nvPr>
        </p:nvSpPr>
        <p:spPr>
          <a:xfrm>
            <a:off x="523875" y="5317240"/>
            <a:ext cx="11210925" cy="744836"/>
          </a:xfrm>
        </p:spPr>
        <p:txBody>
          <a:bodyPr>
            <a:normAutofit fontScale="90000"/>
          </a:bodyPr>
          <a:lstStyle/>
          <a:p>
            <a:pPr algn="ctr"/>
            <a:r>
              <a:rPr lang="en-US" sz="4800" dirty="0"/>
              <a:t>Thank you</a:t>
            </a:r>
          </a:p>
        </p:txBody>
      </p:sp>
    </p:spTree>
    <p:extLst>
      <p:ext uri="{BB962C8B-B14F-4D97-AF65-F5344CB8AC3E}">
        <p14:creationId xmlns:p14="http://schemas.microsoft.com/office/powerpoint/2010/main" val="3769358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544397776"/>
              </p:ext>
            </p:extLst>
          </p:nvPr>
        </p:nvGraphicFramePr>
        <p:xfrm>
          <a:off x="2470826" y="0"/>
          <a:ext cx="6822296" cy="6858000"/>
        </p:xfrm>
        <a:graphic>
          <a:graphicData uri="http://schemas.openxmlformats.org/presentationml/2006/ole">
            <mc:AlternateContent xmlns:mc="http://schemas.openxmlformats.org/markup-compatibility/2006">
              <mc:Choice xmlns:v="urn:schemas-microsoft-com:vml" Requires="v">
                <p:oleObj spid="_x0000_s1029" name="Document" r:id="rId4" imgW="7768802" imgH="8467082" progId="Word.Document.12">
                  <p:embed/>
                </p:oleObj>
              </mc:Choice>
              <mc:Fallback>
                <p:oleObj name="Document" r:id="rId4" imgW="7768802" imgH="8467082" progId="Word.Document.12">
                  <p:embed/>
                  <p:pic>
                    <p:nvPicPr>
                      <p:cNvPr id="0" name=""/>
                      <p:cNvPicPr/>
                      <p:nvPr/>
                    </p:nvPicPr>
                    <p:blipFill>
                      <a:blip r:embed="rId5"/>
                      <a:stretch>
                        <a:fillRect/>
                      </a:stretch>
                    </p:blipFill>
                    <p:spPr>
                      <a:xfrm>
                        <a:off x="2470826" y="0"/>
                        <a:ext cx="6822296" cy="6858000"/>
                      </a:xfrm>
                      <a:prstGeom prst="rect">
                        <a:avLst/>
                      </a:prstGeom>
                    </p:spPr>
                  </p:pic>
                </p:oleObj>
              </mc:Fallback>
            </mc:AlternateContent>
          </a:graphicData>
        </a:graphic>
      </p:graphicFrame>
    </p:spTree>
    <p:extLst>
      <p:ext uri="{BB962C8B-B14F-4D97-AF65-F5344CB8AC3E}">
        <p14:creationId xmlns:p14="http://schemas.microsoft.com/office/powerpoint/2010/main" val="1637082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481" y="152233"/>
            <a:ext cx="10515600" cy="1325563"/>
          </a:xfrm>
        </p:spPr>
        <p:txBody>
          <a:bodyPr/>
          <a:lstStyle/>
          <a:p>
            <a:r>
              <a:rPr lang="en-US" dirty="0"/>
              <a:t>Agenda</a:t>
            </a:r>
          </a:p>
        </p:txBody>
      </p:sp>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327344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40230"/>
            <a:ext cx="4984573" cy="475534"/>
            <a:chOff x="4113734" y="1462930"/>
            <a:chExt cx="7049948" cy="1122088"/>
          </a:xfrm>
        </p:grpSpPr>
        <p:sp>
          <p:nvSpPr>
            <p:cNvPr id="4" name="Rectangle 3"/>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13534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5A242A16-9DCE-4A1E-A765-83120B2247D8}"/>
              </a:ext>
            </a:extLst>
          </p:cNvPr>
          <p:cNvPicPr>
            <a:picLocks noChangeAspect="1"/>
          </p:cNvPicPr>
          <p:nvPr/>
        </p:nvPicPr>
        <p:blipFill>
          <a:blip r:embed="rId2"/>
          <a:stretch>
            <a:fillRect/>
          </a:stretch>
        </p:blipFill>
        <p:spPr>
          <a:xfrm>
            <a:off x="224287" y="1184707"/>
            <a:ext cx="5287991" cy="5509378"/>
          </a:xfrm>
          <a:prstGeom prst="rect">
            <a:avLst/>
          </a:prstGeom>
        </p:spPr>
      </p:pic>
      <p:graphicFrame>
        <p:nvGraphicFramePr>
          <p:cNvPr id="5" name="Diagram 4"/>
          <p:cNvGraphicFramePr/>
          <p:nvPr>
            <p:extLst>
              <p:ext uri="{D42A27DB-BD31-4B8C-83A1-F6EECF244321}">
                <p14:modId xmlns:p14="http://schemas.microsoft.com/office/powerpoint/2010/main" val="1126232333"/>
              </p:ext>
            </p:extLst>
          </p:nvPr>
        </p:nvGraphicFramePr>
        <p:xfrm>
          <a:off x="5876925" y="1184707"/>
          <a:ext cx="6153150" cy="5425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4C283BC-148F-4D0E-8F27-73F2EB7D71E3}"/>
              </a:ext>
            </a:extLst>
          </p:cNvPr>
          <p:cNvSpPr/>
          <p:nvPr/>
        </p:nvSpPr>
        <p:spPr>
          <a:xfrm>
            <a:off x="218534" y="161026"/>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Business Problem</a:t>
            </a:r>
          </a:p>
        </p:txBody>
      </p:sp>
    </p:spTree>
    <p:extLst>
      <p:ext uri="{BB962C8B-B14F-4D97-AF65-F5344CB8AC3E}">
        <p14:creationId xmlns:p14="http://schemas.microsoft.com/office/powerpoint/2010/main" val="180649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4031158" y="1049316"/>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959903" y="4935382"/>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397901" y="4228005"/>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840349" y="3435976"/>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402736" y="2634403"/>
            <a:ext cx="4984573" cy="475534"/>
            <a:chOff x="4113734" y="1462930"/>
            <a:chExt cx="7049948" cy="1122088"/>
          </a:xfrm>
        </p:grpSpPr>
        <p:sp>
          <p:nvSpPr>
            <p:cNvPr id="123" name="Rectangle 122"/>
            <p:cNvSpPr/>
            <p:nvPr/>
          </p:nvSpPr>
          <p:spPr>
            <a:xfrm>
              <a:off x="4690886" y="1471729"/>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911603" y="1819122"/>
            <a:ext cx="4984573" cy="475534"/>
            <a:chOff x="4113734" y="1462930"/>
            <a:chExt cx="7049948" cy="1122088"/>
          </a:xfrm>
        </p:grpSpPr>
        <p:sp>
          <p:nvSpPr>
            <p:cNvPr id="127" name="Rectangle 126"/>
            <p:cNvSpPr/>
            <p:nvPr/>
          </p:nvSpPr>
          <p:spPr>
            <a:xfrm>
              <a:off x="4690885" y="1471730"/>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4031158" y="5714988"/>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24587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24DD7-A6EB-4945-A374-614C3489AEAF}"/>
              </a:ext>
            </a:extLst>
          </p:cNvPr>
          <p:cNvSpPr/>
          <p:nvPr/>
        </p:nvSpPr>
        <p:spPr>
          <a:xfrm>
            <a:off x="218533" y="161025"/>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Data Description</a:t>
            </a:r>
          </a:p>
        </p:txBody>
      </p:sp>
      <p:graphicFrame>
        <p:nvGraphicFramePr>
          <p:cNvPr id="5" name="Diagram 4"/>
          <p:cNvGraphicFramePr/>
          <p:nvPr>
            <p:extLst>
              <p:ext uri="{D42A27DB-BD31-4B8C-83A1-F6EECF244321}">
                <p14:modId xmlns:p14="http://schemas.microsoft.com/office/powerpoint/2010/main" val="1541054563"/>
              </p:ext>
            </p:extLst>
          </p:nvPr>
        </p:nvGraphicFramePr>
        <p:xfrm>
          <a:off x="1025820" y="1590675"/>
          <a:ext cx="9220201" cy="4857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670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481" y="152233"/>
            <a:ext cx="10515600" cy="1325563"/>
          </a:xfrm>
        </p:spPr>
        <p:txBody>
          <a:bodyPr/>
          <a:lstStyle/>
          <a:p>
            <a:r>
              <a:rPr lang="en-US" dirty="0"/>
              <a:t>Agenda</a:t>
            </a:r>
          </a:p>
        </p:txBody>
      </p:sp>
      <p:sp>
        <p:nvSpPr>
          <p:cNvPr id="27" name="Oval 26"/>
          <p:cNvSpPr/>
          <p:nvPr/>
        </p:nvSpPr>
        <p:spPr>
          <a:xfrm>
            <a:off x="981647" y="2438659"/>
            <a:ext cx="2561558" cy="2561558"/>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3" name="Donut 2"/>
          <p:cNvSpPr/>
          <p:nvPr/>
        </p:nvSpPr>
        <p:spPr>
          <a:xfrm>
            <a:off x="511635" y="1980695"/>
            <a:ext cx="3519523" cy="3519523"/>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sp>
        <p:nvSpPr>
          <p:cNvPr id="102" name="Donut 101"/>
          <p:cNvSpPr/>
          <p:nvPr/>
        </p:nvSpPr>
        <p:spPr>
          <a:xfrm>
            <a:off x="320020" y="1805601"/>
            <a:ext cx="3871476" cy="3871476"/>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chemeClr val="tx1"/>
              </a:solidFill>
            </a:endParaRPr>
          </a:p>
        </p:txBody>
      </p:sp>
      <p:grpSp>
        <p:nvGrpSpPr>
          <p:cNvPr id="107" name="Group 106"/>
          <p:cNvGrpSpPr/>
          <p:nvPr/>
        </p:nvGrpSpPr>
        <p:grpSpPr>
          <a:xfrm>
            <a:off x="3683428" y="1230291"/>
            <a:ext cx="4984573" cy="475534"/>
            <a:chOff x="4113734" y="1462930"/>
            <a:chExt cx="7049948"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427308" y="1470002"/>
              <a:ext cx="5736374" cy="1089060"/>
            </a:xfrm>
            <a:prstGeom prst="rect">
              <a:avLst/>
            </a:prstGeom>
            <a:noFill/>
          </p:spPr>
          <p:txBody>
            <a:bodyPr wrap="square" rtlCol="0" anchor="ctr">
              <a:spAutoFit/>
            </a:bodyPr>
            <a:lstStyle/>
            <a:p>
              <a:r>
                <a:rPr lang="en-US" sz="2399" dirty="0"/>
                <a:t>Business Problem</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pic>
        <p:nvPicPr>
          <p:cNvPr id="1026" name="Picture 2" descr="Image result for df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0" y="2231499"/>
            <a:ext cx="3130982" cy="2975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6" name="Group 105"/>
          <p:cNvGrpSpPr/>
          <p:nvPr/>
        </p:nvGrpSpPr>
        <p:grpSpPr>
          <a:xfrm>
            <a:off x="4612173" y="5116357"/>
            <a:ext cx="4984573" cy="475534"/>
            <a:chOff x="4113734" y="1462930"/>
            <a:chExt cx="7049948" cy="1122088"/>
          </a:xfrm>
        </p:grpSpPr>
        <p:sp>
          <p:nvSpPr>
            <p:cNvPr id="108" name="Rectangle 107"/>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09" name="TextBox 108"/>
            <p:cNvSpPr txBox="1"/>
            <p:nvPr/>
          </p:nvSpPr>
          <p:spPr>
            <a:xfrm>
              <a:off x="5427309" y="1470004"/>
              <a:ext cx="5736373" cy="1089060"/>
            </a:xfrm>
            <a:prstGeom prst="rect">
              <a:avLst/>
            </a:prstGeom>
            <a:noFill/>
          </p:spPr>
          <p:txBody>
            <a:bodyPr wrap="square" rtlCol="0" anchor="ctr">
              <a:spAutoFit/>
            </a:bodyPr>
            <a:lstStyle/>
            <a:p>
              <a:r>
                <a:rPr lang="en-US" sz="2399" dirty="0"/>
                <a:t>Result</a:t>
              </a:r>
            </a:p>
          </p:txBody>
        </p:sp>
        <p:sp>
          <p:nvSpPr>
            <p:cNvPr id="110" name="Oval 109"/>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6</a:t>
              </a:r>
            </a:p>
          </p:txBody>
        </p:sp>
      </p:grpSp>
      <p:grpSp>
        <p:nvGrpSpPr>
          <p:cNvPr id="111" name="Group 110"/>
          <p:cNvGrpSpPr/>
          <p:nvPr/>
        </p:nvGrpSpPr>
        <p:grpSpPr>
          <a:xfrm>
            <a:off x="5050171" y="4408980"/>
            <a:ext cx="4984573" cy="475534"/>
            <a:chOff x="4113734" y="1462930"/>
            <a:chExt cx="7049948" cy="1122088"/>
          </a:xfrm>
        </p:grpSpPr>
        <p:sp>
          <p:nvSpPr>
            <p:cNvPr id="115" name="Rectangle 114"/>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6" name="TextBox 115"/>
            <p:cNvSpPr txBox="1"/>
            <p:nvPr/>
          </p:nvSpPr>
          <p:spPr>
            <a:xfrm>
              <a:off x="5427309" y="1470004"/>
              <a:ext cx="5736373" cy="1089060"/>
            </a:xfrm>
            <a:prstGeom prst="rect">
              <a:avLst/>
            </a:prstGeom>
            <a:noFill/>
          </p:spPr>
          <p:txBody>
            <a:bodyPr wrap="square" rtlCol="0" anchor="ctr">
              <a:spAutoFit/>
            </a:bodyPr>
            <a:lstStyle/>
            <a:p>
              <a:r>
                <a:rPr lang="en-US" sz="2399" dirty="0"/>
                <a:t>Final Approach</a:t>
              </a:r>
            </a:p>
          </p:txBody>
        </p:sp>
        <p:sp>
          <p:nvSpPr>
            <p:cNvPr id="117" name="Oval 116"/>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5</a:t>
              </a:r>
            </a:p>
          </p:txBody>
        </p:sp>
      </p:grpSp>
      <p:grpSp>
        <p:nvGrpSpPr>
          <p:cNvPr id="118" name="Group 117"/>
          <p:cNvGrpSpPr/>
          <p:nvPr/>
        </p:nvGrpSpPr>
        <p:grpSpPr>
          <a:xfrm>
            <a:off x="5492619" y="3616951"/>
            <a:ext cx="4984573" cy="475534"/>
            <a:chOff x="4113734" y="1462930"/>
            <a:chExt cx="7049948" cy="1122088"/>
          </a:xfrm>
        </p:grpSpPr>
        <p:sp>
          <p:nvSpPr>
            <p:cNvPr id="119" name="Rectangle 118"/>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0" name="TextBox 119"/>
            <p:cNvSpPr txBox="1"/>
            <p:nvPr/>
          </p:nvSpPr>
          <p:spPr>
            <a:xfrm>
              <a:off x="5427309" y="1470004"/>
              <a:ext cx="5736373" cy="1089060"/>
            </a:xfrm>
            <a:prstGeom prst="rect">
              <a:avLst/>
            </a:prstGeom>
            <a:noFill/>
          </p:spPr>
          <p:txBody>
            <a:bodyPr wrap="square" rtlCol="0" anchor="ctr">
              <a:spAutoFit/>
            </a:bodyPr>
            <a:lstStyle/>
            <a:p>
              <a:r>
                <a:rPr lang="en-US" sz="2399" dirty="0"/>
                <a:t>Statistical Methods</a:t>
              </a:r>
            </a:p>
          </p:txBody>
        </p:sp>
        <p:sp>
          <p:nvSpPr>
            <p:cNvPr id="121" name="Oval 120"/>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grpSp>
        <p:nvGrpSpPr>
          <p:cNvPr id="122" name="Group 121"/>
          <p:cNvGrpSpPr/>
          <p:nvPr/>
        </p:nvGrpSpPr>
        <p:grpSpPr>
          <a:xfrm>
            <a:off x="5055006" y="2815378"/>
            <a:ext cx="4984573" cy="475534"/>
            <a:chOff x="4113734" y="1462930"/>
            <a:chExt cx="7049948" cy="1122088"/>
          </a:xfrm>
        </p:grpSpPr>
        <p:sp>
          <p:nvSpPr>
            <p:cNvPr id="123" name="Rectangle 122"/>
            <p:cNvSpPr/>
            <p:nvPr/>
          </p:nvSpPr>
          <p:spPr>
            <a:xfrm>
              <a:off x="4690886" y="1471729"/>
              <a:ext cx="6465957" cy="110448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4" name="TextBox 123"/>
            <p:cNvSpPr txBox="1"/>
            <p:nvPr/>
          </p:nvSpPr>
          <p:spPr>
            <a:xfrm>
              <a:off x="5427309" y="1470004"/>
              <a:ext cx="5736373" cy="1089060"/>
            </a:xfrm>
            <a:prstGeom prst="rect">
              <a:avLst/>
            </a:prstGeom>
            <a:noFill/>
          </p:spPr>
          <p:txBody>
            <a:bodyPr wrap="square" rtlCol="0" anchor="ctr">
              <a:spAutoFit/>
            </a:bodyPr>
            <a:lstStyle/>
            <a:p>
              <a:r>
                <a:rPr lang="en-US" sz="2399" dirty="0"/>
                <a:t>Feature Selection</a:t>
              </a:r>
            </a:p>
          </p:txBody>
        </p:sp>
        <p:sp>
          <p:nvSpPr>
            <p:cNvPr id="125" name="Oval 124"/>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126" name="Group 125"/>
          <p:cNvGrpSpPr/>
          <p:nvPr/>
        </p:nvGrpSpPr>
        <p:grpSpPr>
          <a:xfrm>
            <a:off x="4563873" y="2000097"/>
            <a:ext cx="4984573" cy="475534"/>
            <a:chOff x="4113734" y="1462930"/>
            <a:chExt cx="7049948" cy="1122088"/>
          </a:xfrm>
        </p:grpSpPr>
        <p:sp>
          <p:nvSpPr>
            <p:cNvPr id="127" name="Rectangle 126"/>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28" name="TextBox 127"/>
            <p:cNvSpPr txBox="1"/>
            <p:nvPr/>
          </p:nvSpPr>
          <p:spPr>
            <a:xfrm>
              <a:off x="5427309" y="1470004"/>
              <a:ext cx="5736373" cy="1089060"/>
            </a:xfrm>
            <a:prstGeom prst="rect">
              <a:avLst/>
            </a:prstGeom>
            <a:noFill/>
          </p:spPr>
          <p:txBody>
            <a:bodyPr wrap="square" rtlCol="0" anchor="ctr">
              <a:spAutoFit/>
            </a:bodyPr>
            <a:lstStyle/>
            <a:p>
              <a:r>
                <a:rPr lang="en-US" sz="2399" dirty="0"/>
                <a:t>Data Description</a:t>
              </a:r>
            </a:p>
          </p:txBody>
        </p:sp>
        <p:sp>
          <p:nvSpPr>
            <p:cNvPr id="129" name="Oval 128"/>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grpSp>
        <p:nvGrpSpPr>
          <p:cNvPr id="130" name="Group 129"/>
          <p:cNvGrpSpPr/>
          <p:nvPr/>
        </p:nvGrpSpPr>
        <p:grpSpPr>
          <a:xfrm>
            <a:off x="3683428" y="5895963"/>
            <a:ext cx="4984573" cy="475534"/>
            <a:chOff x="4113734" y="1462930"/>
            <a:chExt cx="7049948" cy="1122088"/>
          </a:xfrm>
        </p:grpSpPr>
        <p:sp>
          <p:nvSpPr>
            <p:cNvPr id="131" name="Rectangle 130"/>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2" name="TextBox 131"/>
            <p:cNvSpPr txBox="1"/>
            <p:nvPr/>
          </p:nvSpPr>
          <p:spPr>
            <a:xfrm>
              <a:off x="5427309" y="1470004"/>
              <a:ext cx="5736373" cy="1089060"/>
            </a:xfrm>
            <a:prstGeom prst="rect">
              <a:avLst/>
            </a:prstGeom>
            <a:noFill/>
          </p:spPr>
          <p:txBody>
            <a:bodyPr wrap="square" rtlCol="0" anchor="ctr">
              <a:spAutoFit/>
            </a:bodyPr>
            <a:lstStyle/>
            <a:p>
              <a:r>
                <a:rPr lang="en-US" sz="2399" dirty="0"/>
                <a:t>Future Prospect</a:t>
              </a:r>
            </a:p>
          </p:txBody>
        </p:sp>
        <p:sp>
          <p:nvSpPr>
            <p:cNvPr id="133" name="Oval 13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7</a:t>
              </a:r>
            </a:p>
          </p:txBody>
        </p:sp>
      </p:grpSp>
      <p:pic>
        <p:nvPicPr>
          <p:cNvPr id="5" name="Picture 4">
            <a:extLst>
              <a:ext uri="{FF2B5EF4-FFF2-40B4-BE49-F238E27FC236}">
                <a16:creationId xmlns:a16="http://schemas.microsoft.com/office/drawing/2014/main" id="{B45203A1-8C4B-C44A-AE54-C73FD1EFF8FD}"/>
              </a:ext>
            </a:extLst>
          </p:cNvPr>
          <p:cNvPicPr>
            <a:picLocks noChangeAspect="1"/>
          </p:cNvPicPr>
          <p:nvPr/>
        </p:nvPicPr>
        <p:blipFill>
          <a:blip r:embed="rId3"/>
          <a:stretch>
            <a:fillRect/>
          </a:stretch>
        </p:blipFill>
        <p:spPr>
          <a:xfrm>
            <a:off x="566018" y="2145816"/>
            <a:ext cx="3379479" cy="3161335"/>
          </a:xfrm>
          <a:prstGeom prst="ellipse">
            <a:avLst/>
          </a:prstGeom>
          <a:ln>
            <a:noFill/>
          </a:ln>
          <a:effectLst>
            <a:softEdge rad="112500"/>
          </a:effectLst>
        </p:spPr>
      </p:pic>
    </p:spTree>
    <p:extLst>
      <p:ext uri="{BB962C8B-B14F-4D97-AF65-F5344CB8AC3E}">
        <p14:creationId xmlns:p14="http://schemas.microsoft.com/office/powerpoint/2010/main" val="48855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5FF35C-9DFA-4317-9D5F-B2AAF681AC2A}"/>
              </a:ext>
            </a:extLst>
          </p:cNvPr>
          <p:cNvSpPr/>
          <p:nvPr/>
        </p:nvSpPr>
        <p:spPr>
          <a:xfrm>
            <a:off x="218532" y="161024"/>
            <a:ext cx="10834777" cy="914400"/>
          </a:xfrm>
          <a:prstGeom prst="rect">
            <a:avLst/>
          </a:prstGeom>
          <a:solidFill>
            <a:schemeClr val="accent4"/>
          </a:solidFill>
        </p:spPr>
        <p:style>
          <a:lnRef idx="2">
            <a:schemeClr val="accent4"/>
          </a:lnRef>
          <a:fillRef idx="1">
            <a:schemeClr val="lt1"/>
          </a:fillRef>
          <a:effectRef idx="0">
            <a:schemeClr val="accent4"/>
          </a:effectRef>
          <a:fontRef idx="minor">
            <a:schemeClr val="dk1"/>
          </a:fontRef>
        </p:style>
        <p:txBody>
          <a:bodyPr rtlCol="0" anchor="ctr"/>
          <a:lstStyle/>
          <a:p>
            <a:r>
              <a:rPr lang="en-US" sz="3200" b="1" dirty="0">
                <a:solidFill>
                  <a:srgbClr val="000000"/>
                </a:solidFill>
                <a:cs typeface="Calibri"/>
              </a:rPr>
              <a:t>Feature Selection</a:t>
            </a:r>
          </a:p>
        </p:txBody>
      </p:sp>
      <p:graphicFrame>
        <p:nvGraphicFramePr>
          <p:cNvPr id="5" name="Diagram 4"/>
          <p:cNvGraphicFramePr/>
          <p:nvPr>
            <p:extLst>
              <p:ext uri="{D42A27DB-BD31-4B8C-83A1-F6EECF244321}">
                <p14:modId xmlns:p14="http://schemas.microsoft.com/office/powerpoint/2010/main" val="1112940714"/>
              </p:ext>
            </p:extLst>
          </p:nvPr>
        </p:nvGraphicFramePr>
        <p:xfrm>
          <a:off x="319715" y="1157377"/>
          <a:ext cx="11176960"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4" descr="A screenshot of a cell phone&#10;&#10;Description generated with high confidence">
            <a:extLst>
              <a:ext uri="{FF2B5EF4-FFF2-40B4-BE49-F238E27FC236}">
                <a16:creationId xmlns:a16="http://schemas.microsoft.com/office/drawing/2014/main" id="{A2839749-6FBF-4F52-982D-2A662BA4CB30}"/>
              </a:ext>
            </a:extLst>
          </p:cNvPr>
          <p:cNvPicPr>
            <a:picLocks noChangeAspect="1"/>
          </p:cNvPicPr>
          <p:nvPr/>
        </p:nvPicPr>
        <p:blipFill>
          <a:blip r:embed="rId7"/>
          <a:stretch>
            <a:fillRect/>
          </a:stretch>
        </p:blipFill>
        <p:spPr>
          <a:xfrm>
            <a:off x="826992" y="3200838"/>
            <a:ext cx="4974479" cy="2713627"/>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584FADB2-488A-4ED9-B8FD-59284F412449}"/>
              </a:ext>
            </a:extLst>
          </p:cNvPr>
          <p:cNvPicPr>
            <a:picLocks noChangeAspect="1"/>
          </p:cNvPicPr>
          <p:nvPr/>
        </p:nvPicPr>
        <p:blipFill>
          <a:blip r:embed="rId8"/>
          <a:stretch>
            <a:fillRect/>
          </a:stretch>
        </p:blipFill>
        <p:spPr>
          <a:xfrm>
            <a:off x="6117666" y="3200838"/>
            <a:ext cx="4062483" cy="2648106"/>
          </a:xfrm>
          <a:prstGeom prst="rect">
            <a:avLst/>
          </a:prstGeom>
        </p:spPr>
      </p:pic>
    </p:spTree>
    <p:extLst>
      <p:ext uri="{BB962C8B-B14F-4D97-AF65-F5344CB8AC3E}">
        <p14:creationId xmlns:p14="http://schemas.microsoft.com/office/powerpoint/2010/main" val="622162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TotalTime>
  <Words>1180</Words>
  <Application>Microsoft Office PowerPoint</Application>
  <PresentationFormat>Widescreen</PresentationFormat>
  <Paragraphs>304</Paragraphs>
  <Slides>27</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Open Sans</vt:lpstr>
      <vt:lpstr>Office Theme</vt:lpstr>
      <vt:lpstr>Microsoft Word Document</vt:lpstr>
      <vt:lpstr>Detecting Fraudulent Click Traffic </vt:lpstr>
      <vt:lpstr>Team members</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Optimization for Waste disposal for Dallas/Fort Worth Airport</dc:title>
  <dc:creator>Malviya, Riddhi</dc:creator>
  <cp:lastModifiedBy>Malviya, Riddhi</cp:lastModifiedBy>
  <cp:revision>69</cp:revision>
  <dcterms:created xsi:type="dcterms:W3CDTF">2012-07-27T01:16:44Z</dcterms:created>
  <dcterms:modified xsi:type="dcterms:W3CDTF">2018-04-17T21:24:36Z</dcterms:modified>
</cp:coreProperties>
</file>